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12192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C50E"/>
    <a:srgbClr val="FFCC00"/>
    <a:srgbClr val="EDC2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D8FEBF-C418-492F-BAAB-476F9E52129D}" v="5" dt="2026-02-10T23:25:15.1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56" d="100"/>
          <a:sy n="56" d="100"/>
        </p:scale>
        <p:origin x="1622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Cardenas" userId="09981095d9cbb74a" providerId="LiveId" clId="{7A92F084-F3C2-4417-BC1D-58EB3BF1E25E}"/>
    <pc:docChg chg="custSel modSld">
      <pc:chgData name="Mario Cardenas" userId="09981095d9cbb74a" providerId="LiveId" clId="{7A92F084-F3C2-4417-BC1D-58EB3BF1E25E}" dt="2026-02-10T23:25:42.361" v="116" actId="1037"/>
      <pc:docMkLst>
        <pc:docMk/>
      </pc:docMkLst>
      <pc:sldChg chg="addSp delSp modSp mod">
        <pc:chgData name="Mario Cardenas" userId="09981095d9cbb74a" providerId="LiveId" clId="{7A92F084-F3C2-4417-BC1D-58EB3BF1E25E}" dt="2026-02-10T23:25:42.361" v="116" actId="1037"/>
        <pc:sldMkLst>
          <pc:docMk/>
          <pc:sldMk cId="990036570" sldId="256"/>
        </pc:sldMkLst>
        <pc:spChg chg="add mod">
          <ac:chgData name="Mario Cardenas" userId="09981095d9cbb74a" providerId="LiveId" clId="{7A92F084-F3C2-4417-BC1D-58EB3BF1E25E}" dt="2026-02-10T23:25:42.361" v="116" actId="1037"/>
          <ac:spMkLst>
            <pc:docMk/>
            <pc:sldMk cId="990036570" sldId="256"/>
            <ac:spMk id="12" creationId="{0C1AEB7A-9415-84BE-1192-78DF180D51C8}"/>
          </ac:spMkLst>
        </pc:spChg>
        <pc:picChg chg="del">
          <ac:chgData name="Mario Cardenas" userId="09981095d9cbb74a" providerId="LiveId" clId="{7A92F084-F3C2-4417-BC1D-58EB3BF1E25E}" dt="2026-02-10T23:20:37.096" v="0" actId="478"/>
          <ac:picMkLst>
            <pc:docMk/>
            <pc:sldMk cId="990036570" sldId="256"/>
            <ac:picMk id="4" creationId="{7F9BD9EC-7562-4D6B-5028-32BBF6B27340}"/>
          </ac:picMkLst>
        </pc:picChg>
        <pc:picChg chg="add del mod">
          <ac:chgData name="Mario Cardenas" userId="09981095d9cbb74a" providerId="LiveId" clId="{7A92F084-F3C2-4417-BC1D-58EB3BF1E25E}" dt="2026-02-10T23:21:08.264" v="13" actId="21"/>
          <ac:picMkLst>
            <pc:docMk/>
            <pc:sldMk cId="990036570" sldId="256"/>
            <ac:picMk id="5" creationId="{3C2C71F1-947B-BB68-058D-04CE8F9B60B1}"/>
          </ac:picMkLst>
        </pc:picChg>
        <pc:picChg chg="add del mod">
          <ac:chgData name="Mario Cardenas" userId="09981095d9cbb74a" providerId="LiveId" clId="{7A92F084-F3C2-4417-BC1D-58EB3BF1E25E}" dt="2026-02-10T23:21:08.264" v="13" actId="21"/>
          <ac:picMkLst>
            <pc:docMk/>
            <pc:sldMk cId="990036570" sldId="256"/>
            <ac:picMk id="7" creationId="{9D02387E-4C55-96E4-72C0-D27C31A9B70D}"/>
          </ac:picMkLst>
        </pc:picChg>
        <pc:picChg chg="add del mod">
          <ac:chgData name="Mario Cardenas" userId="09981095d9cbb74a" providerId="LiveId" clId="{7A92F084-F3C2-4417-BC1D-58EB3BF1E25E}" dt="2026-02-10T23:21:08.264" v="13" actId="21"/>
          <ac:picMkLst>
            <pc:docMk/>
            <pc:sldMk cId="990036570" sldId="256"/>
            <ac:picMk id="9" creationId="{F277A77F-4CD1-A63B-DF93-78561D7CAD4A}"/>
          </ac:picMkLst>
        </pc:picChg>
        <pc:picChg chg="add mod">
          <ac:chgData name="Mario Cardenas" userId="09981095d9cbb74a" providerId="LiveId" clId="{7A92F084-F3C2-4417-BC1D-58EB3BF1E25E}" dt="2026-02-10T23:21:37.652" v="21" actId="14100"/>
          <ac:picMkLst>
            <pc:docMk/>
            <pc:sldMk cId="990036570" sldId="256"/>
            <ac:picMk id="11" creationId="{81838AFF-6082-9B1C-7108-AA538A522630}"/>
          </ac:picMkLst>
        </pc:picChg>
      </pc:sldChg>
      <pc:sldChg chg="addSp delSp modSp mod">
        <pc:chgData name="Mario Cardenas" userId="09981095d9cbb74a" providerId="LiveId" clId="{7A92F084-F3C2-4417-BC1D-58EB3BF1E25E}" dt="2026-02-10T23:24:47.331" v="83" actId="6549"/>
        <pc:sldMkLst>
          <pc:docMk/>
          <pc:sldMk cId="3589062319" sldId="257"/>
        </pc:sldMkLst>
        <pc:spChg chg="mod">
          <ac:chgData name="Mario Cardenas" userId="09981095d9cbb74a" providerId="LiveId" clId="{7A92F084-F3C2-4417-BC1D-58EB3BF1E25E}" dt="2026-02-10T23:23:24.797" v="43"/>
          <ac:spMkLst>
            <pc:docMk/>
            <pc:sldMk cId="3589062319" sldId="257"/>
            <ac:spMk id="9" creationId="{AD39E0E8-C867-4AC7-9985-3665EC131120}"/>
          </ac:spMkLst>
        </pc:spChg>
        <pc:spChg chg="mod">
          <ac:chgData name="Mario Cardenas" userId="09981095d9cbb74a" providerId="LiveId" clId="{7A92F084-F3C2-4417-BC1D-58EB3BF1E25E}" dt="2026-02-10T23:22:59.119" v="41" actId="20577"/>
          <ac:spMkLst>
            <pc:docMk/>
            <pc:sldMk cId="3589062319" sldId="257"/>
            <ac:spMk id="10" creationId="{803E8D10-4EEB-4F70-9929-D690065259DF}"/>
          </ac:spMkLst>
        </pc:spChg>
        <pc:spChg chg="mod">
          <ac:chgData name="Mario Cardenas" userId="09981095d9cbb74a" providerId="LiveId" clId="{7A92F084-F3C2-4417-BC1D-58EB3BF1E25E}" dt="2026-02-10T23:24:47.331" v="83" actId="6549"/>
          <ac:spMkLst>
            <pc:docMk/>
            <pc:sldMk cId="3589062319" sldId="257"/>
            <ac:spMk id="11" creationId="{0458566B-2DCE-4285-AD8F-A0C47EA0B0BA}"/>
          </ac:spMkLst>
        </pc:spChg>
        <pc:picChg chg="del">
          <ac:chgData name="Mario Cardenas" userId="09981095d9cbb74a" providerId="LiveId" clId="{7A92F084-F3C2-4417-BC1D-58EB3BF1E25E}" dt="2026-02-10T23:21:16.764" v="16" actId="478"/>
          <ac:picMkLst>
            <pc:docMk/>
            <pc:sldMk cId="3589062319" sldId="257"/>
            <ac:picMk id="3" creationId="{02FB338C-8BDF-037D-F4E7-DEE96C27E1E5}"/>
          </ac:picMkLst>
        </pc:picChg>
        <pc:picChg chg="del">
          <ac:chgData name="Mario Cardenas" userId="09981095d9cbb74a" providerId="LiveId" clId="{7A92F084-F3C2-4417-BC1D-58EB3BF1E25E}" dt="2026-02-10T23:21:13.019" v="15" actId="478"/>
          <ac:picMkLst>
            <pc:docMk/>
            <pc:sldMk cId="3589062319" sldId="257"/>
            <ac:picMk id="4" creationId="{A9880DCA-A09A-B1B9-C9FC-C943A79EDD1B}"/>
          </ac:picMkLst>
        </pc:picChg>
        <pc:picChg chg="del">
          <ac:chgData name="Mario Cardenas" userId="09981095d9cbb74a" providerId="LiveId" clId="{7A92F084-F3C2-4417-BC1D-58EB3BF1E25E}" dt="2026-02-10T23:21:11.828" v="14" actId="478"/>
          <ac:picMkLst>
            <pc:docMk/>
            <pc:sldMk cId="3589062319" sldId="257"/>
            <ac:picMk id="5" creationId="{25E3F715-1E30-4D0A-AD0E-9991B6519298}"/>
          </ac:picMkLst>
        </pc:picChg>
        <pc:picChg chg="add mod">
          <ac:chgData name="Mario Cardenas" userId="09981095d9cbb74a" providerId="LiveId" clId="{7A92F084-F3C2-4417-BC1D-58EB3BF1E25E}" dt="2026-02-10T23:22:28.485" v="35" actId="14100"/>
          <ac:picMkLst>
            <pc:docMk/>
            <pc:sldMk cId="3589062319" sldId="257"/>
            <ac:picMk id="6" creationId="{3C2C71F1-947B-BB68-058D-04CE8F9B60B1}"/>
          </ac:picMkLst>
        </pc:picChg>
        <pc:picChg chg="add mod">
          <ac:chgData name="Mario Cardenas" userId="09981095d9cbb74a" providerId="LiveId" clId="{7A92F084-F3C2-4417-BC1D-58EB3BF1E25E}" dt="2026-02-10T23:22:12.336" v="30" actId="14100"/>
          <ac:picMkLst>
            <pc:docMk/>
            <pc:sldMk cId="3589062319" sldId="257"/>
            <ac:picMk id="8" creationId="{9D02387E-4C55-96E4-72C0-D27C31A9B70D}"/>
          </ac:picMkLst>
        </pc:picChg>
        <pc:picChg chg="add mod">
          <ac:chgData name="Mario Cardenas" userId="09981095d9cbb74a" providerId="LiveId" clId="{7A92F084-F3C2-4417-BC1D-58EB3BF1E25E}" dt="2026-02-10T23:21:55.594" v="27" actId="14100"/>
          <ac:picMkLst>
            <pc:docMk/>
            <pc:sldMk cId="3589062319" sldId="257"/>
            <ac:picMk id="12" creationId="{F277A77F-4CD1-A63B-DF93-78561D7CAD4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96484"/>
            <a:ext cx="103632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802717"/>
            <a:ext cx="9144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05/02/2026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5552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05/02/2026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611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279653"/>
            <a:ext cx="105156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6119286"/>
            <a:ext cx="105156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05/02/2026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6952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434167"/>
            <a:ext cx="518160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434167"/>
            <a:ext cx="518160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05/02/2026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0550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86836"/>
            <a:ext cx="10515600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241551"/>
            <a:ext cx="515778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3340100"/>
            <a:ext cx="5157787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241551"/>
            <a:ext cx="5183188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3340100"/>
            <a:ext cx="5183188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05/02/2026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2387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05/02/2026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7210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05/02/2026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4107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3932237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16569"/>
            <a:ext cx="61722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05/02/2026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0832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3932237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316569"/>
            <a:ext cx="617220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05/02/2026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802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05/02/2026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2788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86834"/>
            <a:ext cx="2628900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86834"/>
            <a:ext cx="7734300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05/02/2026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756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6836"/>
            <a:ext cx="105156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434167"/>
            <a:ext cx="105156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166C8-DEC0-4DD4-8148-4CD9841FF4EA}" type="datetimeFigureOut">
              <a:rPr lang="es-MX" smtClean="0"/>
              <a:t>05/02/2026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623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B451F6B3-8112-0090-A3FC-4D757E515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1952" cy="9136547"/>
          </a:xfrm>
          <a:prstGeom prst="rect">
            <a:avLst/>
          </a:prstGeom>
        </p:spPr>
      </p:pic>
      <p:pic>
        <p:nvPicPr>
          <p:cNvPr id="11" name="Imagen 10" descr="Una calle con un edificio de ladrillo&#10;&#10;El contenido generado por IA puede ser incorrecto.">
            <a:extLst>
              <a:ext uri="{FF2B5EF4-FFF2-40B4-BE49-F238E27FC236}">
                <a16:creationId xmlns:a16="http://schemas.microsoft.com/office/drawing/2014/main" id="{81838AFF-6082-9B1C-7108-AA538A522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29" y="1473958"/>
            <a:ext cx="11532319" cy="6864824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C1AEB7A-9415-84BE-1192-78DF180D51C8}"/>
              </a:ext>
            </a:extLst>
          </p:cNvPr>
          <p:cNvSpPr txBox="1"/>
          <p:nvPr/>
        </p:nvSpPr>
        <p:spPr>
          <a:xfrm>
            <a:off x="1460308" y="709681"/>
            <a:ext cx="9501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latin typeface="Roboto" panose="02000000000000000000" pitchFamily="2" charset="0"/>
              </a:rPr>
              <a:t>15 DE AGOSTO, GUSTAVO A. MADERO, CIUDAD DE MÉXICO, CDMX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99003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B451F6B3-8112-0090-A3FC-4D757E515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52" y="67272"/>
            <a:ext cx="12201952" cy="9136547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F9E44707-0CFD-48DC-B235-9FB2751BAAB4}"/>
              </a:ext>
            </a:extLst>
          </p:cNvPr>
          <p:cNvSpPr/>
          <p:nvPr/>
        </p:nvSpPr>
        <p:spPr>
          <a:xfrm>
            <a:off x="6529012" y="1139301"/>
            <a:ext cx="3464270" cy="558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D3E353D-427B-4EB9-ACD3-4675FA23CE86}"/>
              </a:ext>
            </a:extLst>
          </p:cNvPr>
          <p:cNvSpPr txBox="1"/>
          <p:nvPr/>
        </p:nvSpPr>
        <p:spPr>
          <a:xfrm>
            <a:off x="6432347" y="1187481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solidFill>
                  <a:schemeClr val="bg1"/>
                </a:solidFill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FICHA TÉCNICA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D39E0E8-C867-4AC7-9985-3665EC131120}"/>
              </a:ext>
            </a:extLst>
          </p:cNvPr>
          <p:cNvSpPr txBox="1"/>
          <p:nvPr/>
        </p:nvSpPr>
        <p:spPr>
          <a:xfrm>
            <a:off x="925228" y="2558441"/>
            <a:ext cx="47082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s-ES" b="1" dirty="0">
                <a:latin typeface="Roboto" panose="02000000000000000000" pitchFamily="2" charset="0"/>
              </a:rPr>
              <a:t>GRAL. ANTONIO NERI 35, 15 DE AGOSTO, GUSTAVO A. MADERO, 07058 CIUDAD DE MÉXICO, CDMX</a:t>
            </a:r>
            <a:endParaRPr lang="es-MX" sz="1600" b="1" i="0" dirty="0">
              <a:effectLst/>
              <a:latin typeface="Abadi" panose="020B0604020104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3E8D10-4EEB-4F70-9929-D690065259DF}"/>
              </a:ext>
            </a:extLst>
          </p:cNvPr>
          <p:cNvSpPr txBox="1"/>
          <p:nvPr/>
        </p:nvSpPr>
        <p:spPr>
          <a:xfrm>
            <a:off x="1239617" y="3588917"/>
            <a:ext cx="4019834" cy="788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1400" dirty="0">
                <a:latin typeface="Altone Trial" pitchFamily="2" charset="0"/>
              </a:rPr>
              <a:t> </a:t>
            </a:r>
            <a:endParaRPr lang="es-MX" sz="1400" dirty="0">
              <a:latin typeface="Sansumi-DemiBold" panose="02000707040000020004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s-MX" sz="1400" dirty="0">
                <a:latin typeface="Altone Trial" pitchFamily="2" charset="0"/>
              </a:rPr>
              <a:t> </a:t>
            </a:r>
            <a:r>
              <a:rPr lang="es-MX" dirty="0">
                <a:latin typeface="Altone Trial" pitchFamily="2" charset="0"/>
              </a:rPr>
              <a:t>TOTAL </a:t>
            </a: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sumi-DemiBold" panose="02000707040000020004" pitchFamily="2" charset="0"/>
              </a:rPr>
              <a:t>$ 780,000</a:t>
            </a:r>
            <a:endParaRPr lang="es-MX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58566B-2DCE-4285-AD8F-A0C47EA0B0BA}"/>
              </a:ext>
            </a:extLst>
          </p:cNvPr>
          <p:cNvSpPr txBox="1"/>
          <p:nvPr/>
        </p:nvSpPr>
        <p:spPr>
          <a:xfrm>
            <a:off x="6321981" y="2113678"/>
            <a:ext cx="418125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latin typeface="Altone Trial" pitchFamily="2" charset="0"/>
              </a:rPr>
              <a:t>CARACTERISTICAS DE LA PROPIEDAD </a:t>
            </a:r>
          </a:p>
          <a:p>
            <a:pPr algn="just"/>
            <a:endParaRPr lang="es-MX" sz="1600" dirty="0">
              <a:latin typeface="Sansumi-DemiBold" panose="02000707040000020004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260 M2 CONSTRUIDOS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136 M2 TERRENO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3 RECAMARAS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2 BAÑOS COMPLETOS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1 MEDIOS BAÑOS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SALA, COCINA, COMEDOR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 2 ESTACIONAMIENTOS</a:t>
            </a:r>
          </a:p>
          <a:p>
            <a:pPr algn="just"/>
            <a:endParaRPr lang="es-MX" sz="1200" dirty="0">
              <a:latin typeface="Sansumi-DemiBold" panose="02000707040000020004" pitchFamily="2" charset="0"/>
            </a:endParaRPr>
          </a:p>
          <a:p>
            <a:pPr algn="ctr"/>
            <a:endParaRPr lang="es-MX" sz="1200" dirty="0">
              <a:latin typeface="Sansumi-DemiBold" panose="02000707040000020004" pitchFamily="2" charset="0"/>
            </a:endParaRPr>
          </a:p>
          <a:p>
            <a:pPr algn="ctr"/>
            <a:r>
              <a:rPr lang="es-MX" sz="1200" dirty="0">
                <a:latin typeface="Sansumi-DemiBold" panose="02000707040000020004" pitchFamily="2" charset="0"/>
              </a:rPr>
              <a:t>ESTA PROPIEDAD SE ENCUENTRA EN UNA EXCELENTE UBICACIÓN, CERCA DE CENTROS COMERCIALES, ESCUELAS Y HOSPITALES.</a:t>
            </a:r>
            <a:endParaRPr lang="es-MX" sz="1200" b="1" dirty="0"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1BD87D2-0172-4C32-AE45-67F5ACE95CA5}"/>
              </a:ext>
            </a:extLst>
          </p:cNvPr>
          <p:cNvSpPr txBox="1"/>
          <p:nvPr/>
        </p:nvSpPr>
        <p:spPr>
          <a:xfrm>
            <a:off x="1688760" y="2162798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DIRECCIÓN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4EEDD255-8801-426E-B715-A7C6FC611615}"/>
              </a:ext>
            </a:extLst>
          </p:cNvPr>
          <p:cNvCxnSpPr>
            <a:cxnSpLocks/>
          </p:cNvCxnSpPr>
          <p:nvPr/>
        </p:nvCxnSpPr>
        <p:spPr>
          <a:xfrm>
            <a:off x="1025236" y="3479314"/>
            <a:ext cx="4608285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2C3095-07D2-4E14-8E42-5BC3FEC6FD98}"/>
              </a:ext>
            </a:extLst>
          </p:cNvPr>
          <p:cNvSpPr txBox="1"/>
          <p:nvPr/>
        </p:nvSpPr>
        <p:spPr>
          <a:xfrm>
            <a:off x="4315846" y="5135094"/>
            <a:ext cx="3200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UBICACIÓN GEOGRÁFICA</a:t>
            </a:r>
          </a:p>
        </p:txBody>
      </p:sp>
      <p:pic>
        <p:nvPicPr>
          <p:cNvPr id="6" name="Imagen 5" descr="Mapa&#10;&#10;El contenido generado por IA puede ser incorrecto.">
            <a:extLst>
              <a:ext uri="{FF2B5EF4-FFF2-40B4-BE49-F238E27FC236}">
                <a16:creationId xmlns:a16="http://schemas.microsoft.com/office/drawing/2014/main" id="{3C2C71F1-947B-BB68-058D-04CE8F9B60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559" y="5473648"/>
            <a:ext cx="4181259" cy="2760970"/>
          </a:xfrm>
          <a:prstGeom prst="rect">
            <a:avLst/>
          </a:prstGeom>
        </p:spPr>
      </p:pic>
      <p:pic>
        <p:nvPicPr>
          <p:cNvPr id="8" name="Imagen 7" descr="Un edificio de ladrillos&#10;&#10;El contenido generado por IA puede ser incorrecto.">
            <a:extLst>
              <a:ext uri="{FF2B5EF4-FFF2-40B4-BE49-F238E27FC236}">
                <a16:creationId xmlns:a16="http://schemas.microsoft.com/office/drawing/2014/main" id="{9D02387E-4C55-96E4-72C0-D27C31A9B7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061" y="5473648"/>
            <a:ext cx="3842924" cy="2760970"/>
          </a:xfrm>
          <a:prstGeom prst="rect">
            <a:avLst/>
          </a:prstGeom>
        </p:spPr>
      </p:pic>
      <p:pic>
        <p:nvPicPr>
          <p:cNvPr id="12" name="Imagen 11" descr="Un tren estacionado en una calle&#10;&#10;El contenido generado por IA puede ser incorrecto.">
            <a:extLst>
              <a:ext uri="{FF2B5EF4-FFF2-40B4-BE49-F238E27FC236}">
                <a16:creationId xmlns:a16="http://schemas.microsoft.com/office/drawing/2014/main" id="{F277A77F-4CD1-A63B-DF93-78561D7CAD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22" y="5473648"/>
            <a:ext cx="3620865" cy="276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623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10570</TotalTime>
  <Words>95</Words>
  <Application>Microsoft Office PowerPoint</Application>
  <PresentationFormat>Personalizado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Abadi</vt:lpstr>
      <vt:lpstr>Altone Trial</vt:lpstr>
      <vt:lpstr>Arial</vt:lpstr>
      <vt:lpstr>Calibri</vt:lpstr>
      <vt:lpstr>Calibri Light</vt:lpstr>
      <vt:lpstr>Roboto</vt:lpstr>
      <vt:lpstr>Sansumi-DemiBold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Diego Ibáñez</dc:creator>
  <cp:lastModifiedBy>Mario Cardenas</cp:lastModifiedBy>
  <cp:revision>24</cp:revision>
  <dcterms:created xsi:type="dcterms:W3CDTF">2022-07-27T04:48:13Z</dcterms:created>
  <dcterms:modified xsi:type="dcterms:W3CDTF">2026-02-10T23:25:49Z</dcterms:modified>
</cp:coreProperties>
</file>