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A851B-C8B6-4779-8A55-22730F034542}" v="6" dt="2025-10-09T20:17:29.3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 varScale="1">
        <p:scale>
          <a:sx n="78" d="100"/>
          <a:sy n="78" d="100"/>
        </p:scale>
        <p:origin x="16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09T20:19:18.541" v="155" actId="20577"/>
      <pc:docMkLst>
        <pc:docMk/>
      </pc:docMkLst>
      <pc:sldChg chg="addSp delSp modSp mod">
        <pc:chgData name="Mario Cardenas" userId="09981095d9cbb74a" providerId="LiveId" clId="{7A92F084-F3C2-4417-BC1D-58EB3BF1E25E}" dt="2025-10-09T20:17:16.248" v="108" actId="20577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09T20:17:16.248" v="108" actId="20577"/>
          <ac:spMkLst>
            <pc:docMk/>
            <pc:sldMk cId="990036570" sldId="257"/>
            <ac:spMk id="5" creationId="{5878B8F0-1F52-E7C4-CCEE-CC9C0C3FFFC7}"/>
          </ac:spMkLst>
        </pc:spChg>
        <pc:picChg chg="add del mod">
          <ac:chgData name="Mario Cardenas" userId="09981095d9cbb74a" providerId="LiveId" clId="{7A92F084-F3C2-4417-BC1D-58EB3BF1E25E}" dt="2025-10-09T20:14:37.671" v="12" actId="21"/>
          <ac:picMkLst>
            <pc:docMk/>
            <pc:sldMk cId="990036570" sldId="257"/>
            <ac:picMk id="4" creationId="{61DA3574-FA92-410A-ADC4-2C324BEE0FE3}"/>
          </ac:picMkLst>
        </pc:picChg>
        <pc:picChg chg="add del mod">
          <ac:chgData name="Mario Cardenas" userId="09981095d9cbb74a" providerId="LiveId" clId="{7A92F084-F3C2-4417-BC1D-58EB3BF1E25E}" dt="2025-10-09T20:14:37.671" v="12" actId="21"/>
          <ac:picMkLst>
            <pc:docMk/>
            <pc:sldMk cId="990036570" sldId="257"/>
            <ac:picMk id="7" creationId="{DC9552ED-6851-D20C-69C1-67E0B301B337}"/>
          </ac:picMkLst>
        </pc:picChg>
        <pc:picChg chg="add mod">
          <ac:chgData name="Mario Cardenas" userId="09981095d9cbb74a" providerId="LiveId" clId="{7A92F084-F3C2-4417-BC1D-58EB3BF1E25E}" dt="2025-10-09T20:14:45.619" v="14" actId="14100"/>
          <ac:picMkLst>
            <pc:docMk/>
            <pc:sldMk cId="990036570" sldId="257"/>
            <ac:picMk id="9" creationId="{7FC305F0-42A7-3A9E-D90E-428979B65816}"/>
          </ac:picMkLst>
        </pc:picChg>
        <pc:picChg chg="add del mod">
          <ac:chgData name="Mario Cardenas" userId="09981095d9cbb74a" providerId="LiveId" clId="{7A92F084-F3C2-4417-BC1D-58EB3BF1E25E}" dt="2025-10-09T20:14:37.671" v="12" actId="21"/>
          <ac:picMkLst>
            <pc:docMk/>
            <pc:sldMk cId="990036570" sldId="257"/>
            <ac:picMk id="11" creationId="{B76D17DA-5B1A-6190-C6EB-A0367A09B855}"/>
          </ac:picMkLst>
        </pc:picChg>
        <pc:picChg chg="del">
          <ac:chgData name="Mario Cardenas" userId="09981095d9cbb74a" providerId="LiveId" clId="{7A92F084-F3C2-4417-BC1D-58EB3BF1E25E}" dt="2025-10-09T20:14:06.442" v="0" actId="478"/>
          <ac:picMkLst>
            <pc:docMk/>
            <pc:sldMk cId="990036570" sldId="257"/>
            <ac:picMk id="22" creationId="{22E7C82A-5EA6-6010-89BF-46F93FC1F496}"/>
          </ac:picMkLst>
        </pc:picChg>
      </pc:sldChg>
      <pc:sldChg chg="addSp delSp modSp mod">
        <pc:chgData name="Mario Cardenas" userId="09981095d9cbb74a" providerId="LiveId" clId="{7A92F084-F3C2-4417-BC1D-58EB3BF1E25E}" dt="2025-10-09T20:19:18.541" v="155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09T20:18:57.448" v="145" actId="20577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09T20:18:30.644" v="122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09T20:19:18.541" v="155" actId="20577"/>
          <ac:spMkLst>
            <pc:docMk/>
            <pc:sldMk cId="1083531027" sldId="258"/>
            <ac:spMk id="11" creationId="{0458566B-2DCE-4285-AD8F-A0C47EA0B0BA}"/>
          </ac:spMkLst>
        </pc:spChg>
        <pc:picChg chg="add mod">
          <ac:chgData name="Mario Cardenas" userId="09981095d9cbb74a" providerId="LiveId" clId="{7A92F084-F3C2-4417-BC1D-58EB3BF1E25E}" dt="2025-10-09T20:16:00.207" v="34" actId="14100"/>
          <ac:picMkLst>
            <pc:docMk/>
            <pc:sldMk cId="1083531027" sldId="258"/>
            <ac:picMk id="3" creationId="{DC9552ED-6851-D20C-69C1-67E0B301B337}"/>
          </ac:picMkLst>
        </pc:picChg>
        <pc:picChg chg="add mod">
          <ac:chgData name="Mario Cardenas" userId="09981095d9cbb74a" providerId="LiveId" clId="{7A92F084-F3C2-4417-BC1D-58EB3BF1E25E}" dt="2025-10-09T20:15:36.325" v="29" actId="14100"/>
          <ac:picMkLst>
            <pc:docMk/>
            <pc:sldMk cId="1083531027" sldId="258"/>
            <ac:picMk id="4" creationId="{61DA3574-FA92-410A-ADC4-2C324BEE0FE3}"/>
          </ac:picMkLst>
        </pc:picChg>
        <pc:picChg chg="add mod">
          <ac:chgData name="Mario Cardenas" userId="09981095d9cbb74a" providerId="LiveId" clId="{7A92F084-F3C2-4417-BC1D-58EB3BF1E25E}" dt="2025-10-09T20:15:56.234" v="33" actId="14100"/>
          <ac:picMkLst>
            <pc:docMk/>
            <pc:sldMk cId="1083531027" sldId="258"/>
            <ac:picMk id="5" creationId="{B76D17DA-5B1A-6190-C6EB-A0367A09B855}"/>
          </ac:picMkLst>
        </pc:picChg>
        <pc:picChg chg="del">
          <ac:chgData name="Mario Cardenas" userId="09981095d9cbb74a" providerId="LiveId" clId="{7A92F084-F3C2-4417-BC1D-58EB3BF1E25E}" dt="2025-10-09T20:14:53.361" v="16" actId="478"/>
          <ac:picMkLst>
            <pc:docMk/>
            <pc:sldMk cId="1083531027" sldId="258"/>
            <ac:picMk id="8" creationId="{6544C5FB-71B4-FF76-FF8D-A38556396660}"/>
          </ac:picMkLst>
        </pc:picChg>
        <pc:picChg chg="del">
          <ac:chgData name="Mario Cardenas" userId="09981095d9cbb74a" providerId="LiveId" clId="{7A92F084-F3C2-4417-BC1D-58EB3BF1E25E}" dt="2025-10-09T20:14:54.048" v="17" actId="478"/>
          <ac:picMkLst>
            <pc:docMk/>
            <pc:sldMk cId="1083531027" sldId="258"/>
            <ac:picMk id="14" creationId="{256AFC6E-15A1-4A7F-DB20-137D76C1FB16}"/>
          </ac:picMkLst>
        </pc:picChg>
        <pc:picChg chg="del">
          <ac:chgData name="Mario Cardenas" userId="09981095d9cbb74a" providerId="LiveId" clId="{7A92F084-F3C2-4417-BC1D-58EB3BF1E25E}" dt="2025-10-09T20:14:52.711" v="15" actId="478"/>
          <ac:picMkLst>
            <pc:docMk/>
            <pc:sldMk cId="1083531027" sldId="258"/>
            <ac:picMk id="20" creationId="{E941907E-7B0A-ABAF-ECE2-26D04C661B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2095684" y="540779"/>
            <a:ext cx="4472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VILLA LOMAS ALTAS, MEXICALI, B.C.</a:t>
            </a:r>
            <a:endParaRPr lang="es-MX" sz="2000" b="1" dirty="0"/>
          </a:p>
          <a:p>
            <a:endParaRPr lang="es-MX" sz="2000" dirty="0"/>
          </a:p>
        </p:txBody>
      </p:sp>
      <p:pic>
        <p:nvPicPr>
          <p:cNvPr id="9" name="Imagen 8" descr="Edificio en medio de la calle&#10;&#10;El contenido generado por IA puede ser incorrecto.">
            <a:extLst>
              <a:ext uri="{FF2B5EF4-FFF2-40B4-BE49-F238E27FC236}">
                <a16:creationId xmlns:a16="http://schemas.microsoft.com/office/drawing/2014/main" id="{7FC305F0-42A7-3A9E-D90E-428979B65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78" y="1138139"/>
            <a:ext cx="8735644" cy="504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4" y="-13633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AV. ATECA 192, VILLA LOMAS ALTAS, MEXICALI, B.C.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$ 751, 800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127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>
                <a:latin typeface="Sansumi-DemiBold" panose="02000707040000020004" pitchFamily="2" charset="0"/>
              </a:rPr>
              <a:t>120 </a:t>
            </a:r>
            <a:r>
              <a:rPr lang="es-MX" sz="900" b="1" dirty="0">
                <a:latin typeface="Sansumi-DemiBold" panose="02000707040000020004" pitchFamily="2" charset="0"/>
              </a:rPr>
              <a:t>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4" name="Imagen 3" descr="Vista de un edificio&#10;&#10;El contenido generado por IA puede ser incorrecto.">
            <a:extLst>
              <a:ext uri="{FF2B5EF4-FFF2-40B4-BE49-F238E27FC236}">
                <a16:creationId xmlns:a16="http://schemas.microsoft.com/office/drawing/2014/main" id="{61DA3574-FA92-410A-ADC4-2C324BEE0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894" y="4167779"/>
            <a:ext cx="2897356" cy="2029474"/>
          </a:xfrm>
          <a:prstGeom prst="rect">
            <a:avLst/>
          </a:prstGeom>
        </p:spPr>
      </p:pic>
      <p:pic>
        <p:nvPicPr>
          <p:cNvPr id="3" name="Imagen 2" descr="Banca de madera en la calle&#10;&#10;El contenido generado por IA puede ser incorrecto.">
            <a:extLst>
              <a:ext uri="{FF2B5EF4-FFF2-40B4-BE49-F238E27FC236}">
                <a16:creationId xmlns:a16="http://schemas.microsoft.com/office/drawing/2014/main" id="{DC9552ED-6851-D20C-69C1-67E0B301B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9" y="4167779"/>
            <a:ext cx="2897356" cy="2029474"/>
          </a:xfrm>
          <a:prstGeom prst="rect">
            <a:avLst/>
          </a:prstGeom>
        </p:spPr>
      </p:pic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B76D17DA-5B1A-6190-C6EB-A0367A09B8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752" y="4167780"/>
            <a:ext cx="2964120" cy="202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427034</TotalTime>
  <Words>71</Words>
  <Application>Microsoft Office PowerPoint</Application>
  <PresentationFormat>Presentación en pantalla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15</cp:revision>
  <cp:lastPrinted>2024-03-26T17:57:28Z</cp:lastPrinted>
  <dcterms:created xsi:type="dcterms:W3CDTF">2023-09-12T22:19:52Z</dcterms:created>
  <dcterms:modified xsi:type="dcterms:W3CDTF">2025-10-09T20:19:20Z</dcterms:modified>
</cp:coreProperties>
</file>