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4D4290-56C3-4463-8803-27FCD42CB052}" v="5" dt="2025-10-11T19:11:53.1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8"/>
    <p:restoredTop sz="94864"/>
  </p:normalViewPr>
  <p:slideViewPr>
    <p:cSldViewPr snapToGrid="0">
      <p:cViewPr>
        <p:scale>
          <a:sx n="179" d="100"/>
          <a:sy n="179" d="100"/>
        </p:scale>
        <p:origin x="-1301" y="-21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11T19:13:23.192" v="137" actId="20577"/>
      <pc:docMkLst>
        <pc:docMk/>
      </pc:docMkLst>
      <pc:sldChg chg="addSp delSp modSp mod">
        <pc:chgData name="Mario Cardenas" userId="09981095d9cbb74a" providerId="LiveId" clId="{7A92F084-F3C2-4417-BC1D-58EB3BF1E25E}" dt="2025-10-11T19:12:21.296" v="111" actId="1038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11T19:12:21.296" v="111" actId="1038"/>
          <ac:spMkLst>
            <pc:docMk/>
            <pc:sldMk cId="990036570" sldId="257"/>
            <ac:spMk id="5" creationId="{5878B8F0-1F52-E7C4-CCEE-CC9C0C3FFFC7}"/>
          </ac:spMkLst>
        </pc:spChg>
        <pc:picChg chg="add mod">
          <ac:chgData name="Mario Cardenas" userId="09981095d9cbb74a" providerId="LiveId" clId="{7A92F084-F3C2-4417-BC1D-58EB3BF1E25E}" dt="2025-10-11T19:07:22.086" v="5" actId="14100"/>
          <ac:picMkLst>
            <pc:docMk/>
            <pc:sldMk cId="990036570" sldId="257"/>
            <ac:picMk id="4" creationId="{1B23E9CF-1028-4475-6D53-AFC9F7C29B32}"/>
          </ac:picMkLst>
        </pc:picChg>
        <pc:picChg chg="del">
          <ac:chgData name="Mario Cardenas" userId="09981095d9cbb74a" providerId="LiveId" clId="{7A92F084-F3C2-4417-BC1D-58EB3BF1E25E}" dt="2025-10-11T19:06:20.534" v="0" actId="478"/>
          <ac:picMkLst>
            <pc:docMk/>
            <pc:sldMk cId="990036570" sldId="257"/>
            <ac:picMk id="16" creationId="{CCEC95DF-9014-3D14-2B6C-F9F9FCDB844E}"/>
          </ac:picMkLst>
        </pc:picChg>
      </pc:sldChg>
      <pc:sldChg chg="addSp delSp modSp mod">
        <pc:chgData name="Mario Cardenas" userId="09981095d9cbb74a" providerId="LiveId" clId="{7A92F084-F3C2-4417-BC1D-58EB3BF1E25E}" dt="2025-10-11T19:13:23.192" v="137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11T19:11:41.620" v="35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11T19:13:23.192" v="137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11T19:13:05.108" v="123" actId="20577"/>
          <ac:spMkLst>
            <pc:docMk/>
            <pc:sldMk cId="1083531027" sldId="258"/>
            <ac:spMk id="11" creationId="{0458566B-2DCE-4285-AD8F-A0C47EA0B0BA}"/>
          </ac:spMkLst>
        </pc:spChg>
        <pc:picChg chg="add mod">
          <ac:chgData name="Mario Cardenas" userId="09981095d9cbb74a" providerId="LiveId" clId="{7A92F084-F3C2-4417-BC1D-58EB3BF1E25E}" dt="2025-10-11T19:09:41.485" v="32" actId="14100"/>
          <ac:picMkLst>
            <pc:docMk/>
            <pc:sldMk cId="1083531027" sldId="258"/>
            <ac:picMk id="4" creationId="{2F39016C-D151-8D67-F887-47876AA793F4}"/>
          </ac:picMkLst>
        </pc:picChg>
        <pc:picChg chg="add mod">
          <ac:chgData name="Mario Cardenas" userId="09981095d9cbb74a" providerId="LiveId" clId="{7A92F084-F3C2-4417-BC1D-58EB3BF1E25E}" dt="2025-10-11T19:09:51.524" v="33" actId="14100"/>
          <ac:picMkLst>
            <pc:docMk/>
            <pc:sldMk cId="1083531027" sldId="258"/>
            <ac:picMk id="6" creationId="{DFB35763-7D5B-268D-1EFF-DECCD639D2E4}"/>
          </ac:picMkLst>
        </pc:picChg>
        <pc:picChg chg="del">
          <ac:chgData name="Mario Cardenas" userId="09981095d9cbb74a" providerId="LiveId" clId="{7A92F084-F3C2-4417-BC1D-58EB3BF1E25E}" dt="2025-10-11T19:07:29.195" v="8" actId="478"/>
          <ac:picMkLst>
            <pc:docMk/>
            <pc:sldMk cId="1083531027" sldId="258"/>
            <ac:picMk id="8" creationId="{55DF3C35-0F2D-EAED-61D2-B4EC11B68627}"/>
          </ac:picMkLst>
        </pc:picChg>
        <pc:picChg chg="del">
          <ac:chgData name="Mario Cardenas" userId="09981095d9cbb74a" providerId="LiveId" clId="{7A92F084-F3C2-4417-BC1D-58EB3BF1E25E}" dt="2025-10-11T19:07:27.114" v="6" actId="478"/>
          <ac:picMkLst>
            <pc:docMk/>
            <pc:sldMk cId="1083531027" sldId="258"/>
            <ac:picMk id="13" creationId="{0C692783-CE65-8BC5-0BDC-085E631AA711}"/>
          </ac:picMkLst>
        </pc:picChg>
        <pc:picChg chg="add mod">
          <ac:chgData name="Mario Cardenas" userId="09981095d9cbb74a" providerId="LiveId" clId="{7A92F084-F3C2-4417-BC1D-58EB3BF1E25E}" dt="2025-10-11T19:09:33.270" v="31" actId="14100"/>
          <ac:picMkLst>
            <pc:docMk/>
            <pc:sldMk cId="1083531027" sldId="258"/>
            <ac:picMk id="14" creationId="{D18B773B-2422-D12C-81CD-6383B4ECA928}"/>
          </ac:picMkLst>
        </pc:picChg>
        <pc:picChg chg="del">
          <ac:chgData name="Mario Cardenas" userId="09981095d9cbb74a" providerId="LiveId" clId="{7A92F084-F3C2-4417-BC1D-58EB3BF1E25E}" dt="2025-10-11T19:07:28.554" v="7" actId="478"/>
          <ac:picMkLst>
            <pc:docMk/>
            <pc:sldMk cId="1083531027" sldId="258"/>
            <ac:picMk id="17" creationId="{62797F70-FB03-1AC5-5877-009E019664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11/10/2025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679666" y="494227"/>
            <a:ext cx="754886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pt-BR" sz="2400" b="1" dirty="0"/>
              <a:t>MARGARITA MAZA DE JUÁREZ, GUADALAJARA, JAL.</a:t>
            </a:r>
            <a:endParaRPr lang="es-MX" sz="2400" b="1" dirty="0"/>
          </a:p>
          <a:p>
            <a:endParaRPr lang="es-MX" sz="2400" b="1" dirty="0"/>
          </a:p>
          <a:p>
            <a:endParaRPr lang="es-MX" sz="2000" b="1" dirty="0"/>
          </a:p>
          <a:p>
            <a:endParaRPr lang="es-MX" sz="2000" dirty="0"/>
          </a:p>
        </p:txBody>
      </p:sp>
      <p:pic>
        <p:nvPicPr>
          <p:cNvPr id="4" name="Imagen 3" descr="Una casa en construcción&#10;&#10;El contenido generado por IA puede ser incorrecto.">
            <a:extLst>
              <a:ext uri="{FF2B5EF4-FFF2-40B4-BE49-F238E27FC236}">
                <a16:creationId xmlns:a16="http://schemas.microsoft.com/office/drawing/2014/main" id="{1B23E9CF-1028-4475-6D53-AFC9F7C29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46" y="1111045"/>
            <a:ext cx="8468907" cy="507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1400" b="1" dirty="0"/>
              <a:t>AV. BELISARIO DOMÍNGUEZ 3007, MARGARITA MAZA DE JUÁREZ, 44300 GUADALAJARA, JAL.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$ 722, 800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100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190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3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ESTACIONAMIENTO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4" name="Imagen 3" descr="Vista del interior de una habitación&#10;&#10;El contenido generado por IA puede ser incorrecto.">
            <a:extLst>
              <a:ext uri="{FF2B5EF4-FFF2-40B4-BE49-F238E27FC236}">
                <a16:creationId xmlns:a16="http://schemas.microsoft.com/office/drawing/2014/main" id="{2F39016C-D151-8D67-F887-47876AA79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832" y="4204627"/>
            <a:ext cx="2895573" cy="2038858"/>
          </a:xfrm>
          <a:prstGeom prst="rect">
            <a:avLst/>
          </a:prstGeom>
        </p:spPr>
      </p:pic>
      <p:pic>
        <p:nvPicPr>
          <p:cNvPr id="6" name="Imagen 5" descr="Casa en medio de la calle&#10;&#10;El contenido generado por IA puede ser incorrecto.">
            <a:extLst>
              <a:ext uri="{FF2B5EF4-FFF2-40B4-BE49-F238E27FC236}">
                <a16:creationId xmlns:a16="http://schemas.microsoft.com/office/drawing/2014/main" id="{DFB35763-7D5B-268D-1EFF-DECCD639D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27" y="4230347"/>
            <a:ext cx="2769624" cy="20131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18B773B-2422-D12C-81CD-6383B4ECA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3921" y="4204627"/>
            <a:ext cx="3054856" cy="203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429578</TotalTime>
  <Words>71</Words>
  <Application>Microsoft Office PowerPoint</Application>
  <PresentationFormat>Presentación en pantalla (4:3)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20</cp:revision>
  <cp:lastPrinted>2024-03-26T17:57:28Z</cp:lastPrinted>
  <dcterms:created xsi:type="dcterms:W3CDTF">2023-09-12T22:19:52Z</dcterms:created>
  <dcterms:modified xsi:type="dcterms:W3CDTF">2025-10-11T19:13:28Z</dcterms:modified>
</cp:coreProperties>
</file>