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12192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C50E"/>
    <a:srgbClr val="FFCC00"/>
    <a:srgbClr val="EDC2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4D1ED6-0F34-4486-94A9-F3D361C971C5}" v="5" dt="2025-10-10T19:55:02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>
        <p:scale>
          <a:sx n="46" d="100"/>
          <a:sy n="46" d="100"/>
        </p:scale>
        <p:origin x="2006" y="5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Cardenas" userId="09981095d9cbb74a" providerId="LiveId" clId="{7A92F084-F3C2-4417-BC1D-58EB3BF1E25E}"/>
    <pc:docChg chg="custSel modSld">
      <pc:chgData name="Mario Cardenas" userId="09981095d9cbb74a" providerId="LiveId" clId="{7A92F084-F3C2-4417-BC1D-58EB3BF1E25E}" dt="2025-10-10T19:56:39.032" v="197" actId="1038"/>
      <pc:docMkLst>
        <pc:docMk/>
      </pc:docMkLst>
      <pc:sldChg chg="addSp delSp modSp mod">
        <pc:chgData name="Mario Cardenas" userId="09981095d9cbb74a" providerId="LiveId" clId="{7A92F084-F3C2-4417-BC1D-58EB3BF1E25E}" dt="2025-10-10T19:56:39.032" v="197" actId="1038"/>
        <pc:sldMkLst>
          <pc:docMk/>
          <pc:sldMk cId="990036570" sldId="256"/>
        </pc:sldMkLst>
        <pc:spChg chg="mod">
          <ac:chgData name="Mario Cardenas" userId="09981095d9cbb74a" providerId="LiveId" clId="{7A92F084-F3C2-4417-BC1D-58EB3BF1E25E}" dt="2025-10-10T19:56:39.032" v="197" actId="1038"/>
          <ac:spMkLst>
            <pc:docMk/>
            <pc:sldMk cId="990036570" sldId="256"/>
            <ac:spMk id="3" creationId="{26CAD5F7-BDD2-922E-2514-80BFF5552D53}"/>
          </ac:spMkLst>
        </pc:spChg>
        <pc:picChg chg="add del mod">
          <ac:chgData name="Mario Cardenas" userId="09981095d9cbb74a" providerId="LiveId" clId="{7A92F084-F3C2-4417-BC1D-58EB3BF1E25E}" dt="2025-10-10T19:51:38.396" v="96" actId="21"/>
          <ac:picMkLst>
            <pc:docMk/>
            <pc:sldMk cId="990036570" sldId="256"/>
            <ac:picMk id="5" creationId="{00F39113-05F8-D5C1-B8FE-03AE7C802567}"/>
          </ac:picMkLst>
        </pc:picChg>
        <pc:picChg chg="del">
          <ac:chgData name="Mario Cardenas" userId="09981095d9cbb74a" providerId="LiveId" clId="{7A92F084-F3C2-4417-BC1D-58EB3BF1E25E}" dt="2025-10-10T19:50:21.996" v="82" actId="478"/>
          <ac:picMkLst>
            <pc:docMk/>
            <pc:sldMk cId="990036570" sldId="256"/>
            <ac:picMk id="7" creationId="{080E8F55-364A-B72B-F690-EBC1229B5376}"/>
          </ac:picMkLst>
        </pc:picChg>
        <pc:picChg chg="add del mod">
          <ac:chgData name="Mario Cardenas" userId="09981095d9cbb74a" providerId="LiveId" clId="{7A92F084-F3C2-4417-BC1D-58EB3BF1E25E}" dt="2025-10-10T19:51:38.396" v="96" actId="21"/>
          <ac:picMkLst>
            <pc:docMk/>
            <pc:sldMk cId="990036570" sldId="256"/>
            <ac:picMk id="8" creationId="{EC5F1EA6-0DE0-CA44-C340-8ABC7EDE070D}"/>
          </ac:picMkLst>
        </pc:picChg>
        <pc:picChg chg="add del mod">
          <ac:chgData name="Mario Cardenas" userId="09981095d9cbb74a" providerId="LiveId" clId="{7A92F084-F3C2-4417-BC1D-58EB3BF1E25E}" dt="2025-10-10T19:51:38.396" v="96" actId="21"/>
          <ac:picMkLst>
            <pc:docMk/>
            <pc:sldMk cId="990036570" sldId="256"/>
            <ac:picMk id="10" creationId="{D47B19B2-38F9-C7E2-9AF5-A40294708050}"/>
          </ac:picMkLst>
        </pc:picChg>
        <pc:picChg chg="add mod">
          <ac:chgData name="Mario Cardenas" userId="09981095d9cbb74a" providerId="LiveId" clId="{7A92F084-F3C2-4417-BC1D-58EB3BF1E25E}" dt="2025-10-10T19:54:11.797" v="129" actId="14100"/>
          <ac:picMkLst>
            <pc:docMk/>
            <pc:sldMk cId="990036570" sldId="256"/>
            <ac:picMk id="13" creationId="{C95885B6-E0D2-A230-D61D-F47AFF30394F}"/>
          </ac:picMkLst>
        </pc:picChg>
      </pc:sldChg>
      <pc:sldChg chg="addSp delSp modSp mod">
        <pc:chgData name="Mario Cardenas" userId="09981095d9cbb74a" providerId="LiveId" clId="{7A92F084-F3C2-4417-BC1D-58EB3BF1E25E}" dt="2025-10-10T19:53:44.300" v="125" actId="14100"/>
        <pc:sldMkLst>
          <pc:docMk/>
          <pc:sldMk cId="3589062319" sldId="257"/>
        </pc:sldMkLst>
        <pc:spChg chg="mod">
          <ac:chgData name="Mario Cardenas" userId="09981095d9cbb74a" providerId="LiveId" clId="{7A92F084-F3C2-4417-BC1D-58EB3BF1E25E}" dt="2025-10-10T19:41:10.881" v="2"/>
          <ac:spMkLst>
            <pc:docMk/>
            <pc:sldMk cId="3589062319" sldId="257"/>
            <ac:spMk id="9" creationId="{AD39E0E8-C867-4AC7-9985-3665EC131120}"/>
          </ac:spMkLst>
        </pc:spChg>
        <pc:spChg chg="mod">
          <ac:chgData name="Mario Cardenas" userId="09981095d9cbb74a" providerId="LiveId" clId="{7A92F084-F3C2-4417-BC1D-58EB3BF1E25E}" dt="2025-10-10T19:42:07.176" v="9" actId="20577"/>
          <ac:spMkLst>
            <pc:docMk/>
            <pc:sldMk cId="3589062319" sldId="257"/>
            <ac:spMk id="10" creationId="{803E8D10-4EEB-4F70-9929-D690065259DF}"/>
          </ac:spMkLst>
        </pc:spChg>
        <pc:spChg chg="mod">
          <ac:chgData name="Mario Cardenas" userId="09981095d9cbb74a" providerId="LiveId" clId="{7A92F084-F3C2-4417-BC1D-58EB3BF1E25E}" dt="2025-10-10T19:50:12.708" v="81" actId="20577"/>
          <ac:spMkLst>
            <pc:docMk/>
            <pc:sldMk cId="3589062319" sldId="257"/>
            <ac:spMk id="11" creationId="{0458566B-2DCE-4285-AD8F-A0C47EA0B0BA}"/>
          </ac:spMkLst>
        </pc:spChg>
        <pc:picChg chg="add mod">
          <ac:chgData name="Mario Cardenas" userId="09981095d9cbb74a" providerId="LiveId" clId="{7A92F084-F3C2-4417-BC1D-58EB3BF1E25E}" dt="2025-10-10T19:53:27.201" v="123" actId="14100"/>
          <ac:picMkLst>
            <pc:docMk/>
            <pc:sldMk cId="3589062319" sldId="257"/>
            <ac:picMk id="3" creationId="{D47B19B2-38F9-C7E2-9AF5-A40294708050}"/>
          </ac:picMkLst>
        </pc:picChg>
        <pc:picChg chg="add mod">
          <ac:chgData name="Mario Cardenas" userId="09981095d9cbb74a" providerId="LiveId" clId="{7A92F084-F3C2-4417-BC1D-58EB3BF1E25E}" dt="2025-10-10T19:53:44.300" v="125" actId="14100"/>
          <ac:picMkLst>
            <pc:docMk/>
            <pc:sldMk cId="3589062319" sldId="257"/>
            <ac:picMk id="5" creationId="{00F39113-05F8-D5C1-B8FE-03AE7C802567}"/>
          </ac:picMkLst>
        </pc:picChg>
        <pc:picChg chg="add mod">
          <ac:chgData name="Mario Cardenas" userId="09981095d9cbb74a" providerId="LiveId" clId="{7A92F084-F3C2-4417-BC1D-58EB3BF1E25E}" dt="2025-10-10T19:53:22.468" v="122" actId="14100"/>
          <ac:picMkLst>
            <pc:docMk/>
            <pc:sldMk cId="3589062319" sldId="257"/>
            <ac:picMk id="8" creationId="{EC5F1EA6-0DE0-CA44-C340-8ABC7EDE070D}"/>
          </ac:picMkLst>
        </pc:picChg>
        <pc:picChg chg="del">
          <ac:chgData name="Mario Cardenas" userId="09981095d9cbb74a" providerId="LiveId" clId="{7A92F084-F3C2-4417-BC1D-58EB3BF1E25E}" dt="2025-10-10T19:51:42.227" v="97" actId="478"/>
          <ac:picMkLst>
            <pc:docMk/>
            <pc:sldMk cId="3589062319" sldId="257"/>
            <ac:picMk id="29" creationId="{CEC878C5-30F7-B882-F052-1F0274C8D413}"/>
          </ac:picMkLst>
        </pc:picChg>
        <pc:picChg chg="del">
          <ac:chgData name="Mario Cardenas" userId="09981095d9cbb74a" providerId="LiveId" clId="{7A92F084-F3C2-4417-BC1D-58EB3BF1E25E}" dt="2025-10-10T19:51:43.123" v="98" actId="478"/>
          <ac:picMkLst>
            <pc:docMk/>
            <pc:sldMk cId="3589062319" sldId="257"/>
            <ac:picMk id="31" creationId="{0DC0825B-7C28-AC2D-C643-2A02AB4E3A98}"/>
          </ac:picMkLst>
        </pc:picChg>
        <pc:picChg chg="del">
          <ac:chgData name="Mario Cardenas" userId="09981095d9cbb74a" providerId="LiveId" clId="{7A92F084-F3C2-4417-BC1D-58EB3BF1E25E}" dt="2025-10-10T19:51:43.651" v="99" actId="478"/>
          <ac:picMkLst>
            <pc:docMk/>
            <pc:sldMk cId="3589062319" sldId="257"/>
            <ac:picMk id="33" creationId="{3BBC21E0-BE9C-3A21-074B-5FC2B422A50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6484"/>
            <a:ext cx="103632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02717"/>
            <a:ext cx="9144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5552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61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279653"/>
            <a:ext cx="105156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6119286"/>
            <a:ext cx="105156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6952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434167"/>
            <a:ext cx="518160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434167"/>
            <a:ext cx="518160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0550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86836"/>
            <a:ext cx="10515600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241551"/>
            <a:ext cx="515778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3340100"/>
            <a:ext cx="5157787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241551"/>
            <a:ext cx="5183188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340100"/>
            <a:ext cx="5183188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2387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7210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4107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6569"/>
            <a:ext cx="61722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0832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316569"/>
            <a:ext cx="61722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802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278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86834"/>
            <a:ext cx="2628900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86834"/>
            <a:ext cx="7734300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166C8-DEC0-4DD4-8148-4CD9841FF4EA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756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6836"/>
            <a:ext cx="105156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434167"/>
            <a:ext cx="105156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166C8-DEC0-4DD4-8148-4CD9841FF4EA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A31F2-61B0-4046-8A41-ABA557309B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623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B533A8D0-6857-7370-6B7F-B373DD666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1906" cy="9144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6CAD5F7-BDD2-922E-2514-80BFF5552D53}"/>
              </a:ext>
            </a:extLst>
          </p:cNvPr>
          <p:cNvSpPr txBox="1"/>
          <p:nvPr/>
        </p:nvSpPr>
        <p:spPr>
          <a:xfrm>
            <a:off x="2449322" y="778474"/>
            <a:ext cx="6361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latin typeface="Roboto" panose="02000000000000000000" pitchFamily="2" charset="0"/>
              </a:rPr>
              <a:t>EDUARDO GUERRA, TORREÓN, COAH.</a:t>
            </a:r>
            <a:endParaRPr lang="es-MX" sz="2800" b="1" dirty="0"/>
          </a:p>
        </p:txBody>
      </p:sp>
      <p:pic>
        <p:nvPicPr>
          <p:cNvPr id="13" name="Imagen 12" descr="Imagen que contiene exterior, edificio, calle, lado&#10;&#10;El contenido generado por IA puede ser incorrecto.">
            <a:extLst>
              <a:ext uri="{FF2B5EF4-FFF2-40B4-BE49-F238E27FC236}">
                <a16:creationId xmlns:a16="http://schemas.microsoft.com/office/drawing/2014/main" id="{C95885B6-E0D2-A230-D61D-F47AFF303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45" y="1612669"/>
            <a:ext cx="11765459" cy="659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4F285688-CB01-3712-CB4E-84756607E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906" y="0"/>
            <a:ext cx="12211906" cy="9144000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E44707-0CFD-48DC-B235-9FB2751BAAB4}"/>
              </a:ext>
            </a:extLst>
          </p:cNvPr>
          <p:cNvSpPr/>
          <p:nvPr/>
        </p:nvSpPr>
        <p:spPr>
          <a:xfrm>
            <a:off x="6603154" y="756238"/>
            <a:ext cx="3464270" cy="558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3E353D-427B-4EB9-ACD3-4675FA23CE86}"/>
              </a:ext>
            </a:extLst>
          </p:cNvPr>
          <p:cNvSpPr txBox="1"/>
          <p:nvPr/>
        </p:nvSpPr>
        <p:spPr>
          <a:xfrm>
            <a:off x="6506489" y="804418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chemeClr val="bg1"/>
                </a:solidFill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FICHA TÉCNICA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39E0E8-C867-4AC7-9985-3665EC131120}"/>
              </a:ext>
            </a:extLst>
          </p:cNvPr>
          <p:cNvSpPr txBox="1"/>
          <p:nvPr/>
        </p:nvSpPr>
        <p:spPr>
          <a:xfrm>
            <a:off x="1663083" y="2558441"/>
            <a:ext cx="3848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s-ES" sz="2000" b="1" dirty="0">
                <a:latin typeface="Roboto" panose="02000000000000000000" pitchFamily="2" charset="0"/>
              </a:rPr>
              <a:t>C. F 185, EDUARDO GUERRA, 27280 TORREÓN, COAH.</a:t>
            </a:r>
            <a:endParaRPr lang="es-MX" sz="2000" b="1" i="0" dirty="0">
              <a:effectLst/>
              <a:latin typeface="Abadi" panose="020B0604020104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3E8D10-4EEB-4F70-9929-D690065259DF}"/>
              </a:ext>
            </a:extLst>
          </p:cNvPr>
          <p:cNvSpPr txBox="1"/>
          <p:nvPr/>
        </p:nvSpPr>
        <p:spPr>
          <a:xfrm>
            <a:off x="1613688" y="3588917"/>
            <a:ext cx="4019834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1400" dirty="0">
                <a:latin typeface="Altone Trial" pitchFamily="2" charset="0"/>
              </a:rPr>
              <a:t>  </a:t>
            </a:r>
            <a:endParaRPr lang="es-MX" sz="1400" dirty="0">
              <a:latin typeface="Sansumi-DemiBold" panose="02000707040000020004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MX" sz="1400" dirty="0">
                <a:latin typeface="Altone Trial" pitchFamily="2" charset="0"/>
              </a:rPr>
              <a:t> </a:t>
            </a:r>
            <a:r>
              <a:rPr lang="es-MX" sz="2800" dirty="0">
                <a:latin typeface="Altone Trial" pitchFamily="2" charset="0"/>
              </a:rPr>
              <a:t>TOTAL </a:t>
            </a: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sumi-DemiBold" panose="02000707040000020004" pitchFamily="2" charset="0"/>
              </a:rPr>
              <a:t>$ 940,000</a:t>
            </a:r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58566B-2DCE-4285-AD8F-A0C47EA0B0BA}"/>
              </a:ext>
            </a:extLst>
          </p:cNvPr>
          <p:cNvSpPr txBox="1"/>
          <p:nvPr/>
        </p:nvSpPr>
        <p:spPr>
          <a:xfrm>
            <a:off x="6321981" y="2113678"/>
            <a:ext cx="418125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latin typeface="Altone Trial" pitchFamily="2" charset="0"/>
              </a:rPr>
              <a:t>CARACTERISTICAS DE LA PROPIEDAD </a:t>
            </a:r>
          </a:p>
          <a:p>
            <a:pPr algn="just"/>
            <a:endParaRPr lang="es-MX" sz="1600" dirty="0">
              <a:latin typeface="Sansumi-DemiBold" panose="02000707040000020004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96 M2 TERRENO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120 M2 CONSTRUCCIÓN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2 RECAMARAS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1 BAÑOS COMPLETOS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1 MEDIO BAÑO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200" dirty="0">
                <a:latin typeface="Sansumi-DemiBold" panose="02000707040000020004" pitchFamily="2" charset="0"/>
              </a:rPr>
              <a:t> SALA, COCINA, COMEDOR</a:t>
            </a:r>
          </a:p>
          <a:p>
            <a:pPr algn="just"/>
            <a:endParaRPr lang="es-MX" sz="1200" dirty="0">
              <a:latin typeface="Sansumi-DemiBold" panose="02000707040000020004" pitchFamily="2" charset="0"/>
            </a:endParaRPr>
          </a:p>
          <a:p>
            <a:pPr algn="just"/>
            <a:endParaRPr lang="es-MX" sz="1200" dirty="0">
              <a:latin typeface="Sansumi-DemiBold" panose="02000707040000020004" pitchFamily="2" charset="0"/>
            </a:endParaRPr>
          </a:p>
          <a:p>
            <a:pPr algn="ctr"/>
            <a:endParaRPr lang="es-MX" sz="1200" dirty="0">
              <a:latin typeface="Sansumi-DemiBold" panose="02000707040000020004" pitchFamily="2" charset="0"/>
            </a:endParaRPr>
          </a:p>
          <a:p>
            <a:pPr algn="ctr"/>
            <a:r>
              <a:rPr lang="es-MX" sz="1200" dirty="0">
                <a:latin typeface="Sansumi-DemiBold" panose="02000707040000020004" pitchFamily="2" charset="0"/>
              </a:rPr>
              <a:t>ESTA PROPIEDAD SE ENCUENTRA EN UNA EXCELENTE UBICACIÓN, CERCA DE CENTROS COMERCIALES, ESCUELAS Y HOSPITALES.</a:t>
            </a:r>
            <a:endParaRPr lang="es-MX" sz="1200" b="1" dirty="0"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BD87D2-0172-4C32-AE45-67F5ACE95CA5}"/>
              </a:ext>
            </a:extLst>
          </p:cNvPr>
          <p:cNvSpPr txBox="1"/>
          <p:nvPr/>
        </p:nvSpPr>
        <p:spPr>
          <a:xfrm>
            <a:off x="1688760" y="2162798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DIRECCIÓN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EEDD255-8801-426E-B715-A7C6FC611615}"/>
              </a:ext>
            </a:extLst>
          </p:cNvPr>
          <p:cNvCxnSpPr>
            <a:cxnSpLocks/>
          </p:cNvCxnSpPr>
          <p:nvPr/>
        </p:nvCxnSpPr>
        <p:spPr>
          <a:xfrm>
            <a:off x="1999131" y="3479314"/>
            <a:ext cx="3248947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2C3095-07D2-4E14-8E42-5BC3FEC6FD98}"/>
              </a:ext>
            </a:extLst>
          </p:cNvPr>
          <p:cNvSpPr txBox="1"/>
          <p:nvPr/>
        </p:nvSpPr>
        <p:spPr>
          <a:xfrm>
            <a:off x="4315846" y="5135094"/>
            <a:ext cx="3200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UBICACIÓN GEOGRÁFICA</a:t>
            </a:r>
          </a:p>
        </p:txBody>
      </p:sp>
      <p:pic>
        <p:nvPicPr>
          <p:cNvPr id="5" name="Imagen 4" descr="Diagrama, Dibujo de ingeniería&#10;&#10;El contenido generado por IA puede ser incorrecto.">
            <a:extLst>
              <a:ext uri="{FF2B5EF4-FFF2-40B4-BE49-F238E27FC236}">
                <a16:creationId xmlns:a16="http://schemas.microsoft.com/office/drawing/2014/main" id="{00F39113-05F8-D5C1-B8FE-03AE7C802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701" y="5473648"/>
            <a:ext cx="3694413" cy="2800767"/>
          </a:xfrm>
          <a:prstGeom prst="rect">
            <a:avLst/>
          </a:prstGeom>
        </p:spPr>
      </p:pic>
      <p:pic>
        <p:nvPicPr>
          <p:cNvPr id="8" name="Imagen 7" descr="Una calle con edificios de fondo&#10;&#10;El contenido generado por IA puede ser incorrecto.">
            <a:extLst>
              <a:ext uri="{FF2B5EF4-FFF2-40B4-BE49-F238E27FC236}">
                <a16:creationId xmlns:a16="http://schemas.microsoft.com/office/drawing/2014/main" id="{EC5F1EA6-0DE0-CA44-C340-8ABC7EDE07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86" y="5473648"/>
            <a:ext cx="3668721" cy="2800767"/>
          </a:xfrm>
          <a:prstGeom prst="rect">
            <a:avLst/>
          </a:prstGeom>
        </p:spPr>
      </p:pic>
      <p:pic>
        <p:nvPicPr>
          <p:cNvPr id="3" name="Imagen 2" descr="Imagen que contiene exterior, edificio, calle, hombre&#10;&#10;El contenido generado por IA puede ser incorrecto.">
            <a:extLst>
              <a:ext uri="{FF2B5EF4-FFF2-40B4-BE49-F238E27FC236}">
                <a16:creationId xmlns:a16="http://schemas.microsoft.com/office/drawing/2014/main" id="{D47B19B2-38F9-C7E2-9AF5-A402947080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237" y="5473648"/>
            <a:ext cx="4019834" cy="280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23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1817</TotalTime>
  <Words>77</Words>
  <Application>Microsoft Office PowerPoint</Application>
  <PresentationFormat>Personalizado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Abadi</vt:lpstr>
      <vt:lpstr>Altone Trial</vt:lpstr>
      <vt:lpstr>Arial</vt:lpstr>
      <vt:lpstr>Calibri</vt:lpstr>
      <vt:lpstr>Calibri Light</vt:lpstr>
      <vt:lpstr>Roboto</vt:lpstr>
      <vt:lpstr>Sansumi-DemiBold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Diego Ibáñez</dc:creator>
  <cp:lastModifiedBy>Mario Cardenas</cp:lastModifiedBy>
  <cp:revision>24</cp:revision>
  <dcterms:created xsi:type="dcterms:W3CDTF">2022-07-27T04:48:13Z</dcterms:created>
  <dcterms:modified xsi:type="dcterms:W3CDTF">2025-10-10T19:56:46Z</dcterms:modified>
</cp:coreProperties>
</file>