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D7156-6041-4822-B1C0-D3B11C7CC0AE}" v="6" dt="2025-10-09T20:39:50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 varScale="1">
        <p:scale>
          <a:sx n="78" d="100"/>
          <a:sy n="78" d="100"/>
        </p:scale>
        <p:origin x="16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09T20:41:26.379" v="125" actId="20577"/>
      <pc:docMkLst>
        <pc:docMk/>
      </pc:docMkLst>
      <pc:sldChg chg="addSp delSp modSp mod">
        <pc:chgData name="Mario Cardenas" userId="09981095d9cbb74a" providerId="LiveId" clId="{7A92F084-F3C2-4417-BC1D-58EB3BF1E25E}" dt="2025-10-09T20:40:02.545" v="111" actId="20577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09T20:40:02.545" v="111" actId="20577"/>
          <ac:spMkLst>
            <pc:docMk/>
            <pc:sldMk cId="990036570" sldId="257"/>
            <ac:spMk id="5" creationId="{5878B8F0-1F52-E7C4-CCEE-CC9C0C3FFFC7}"/>
          </ac:spMkLst>
        </pc:spChg>
        <pc:picChg chg="add del mod">
          <ac:chgData name="Mario Cardenas" userId="09981095d9cbb74a" providerId="LiveId" clId="{7A92F084-F3C2-4417-BC1D-58EB3BF1E25E}" dt="2025-10-09T20:36:26.044" v="9" actId="21"/>
          <ac:picMkLst>
            <pc:docMk/>
            <pc:sldMk cId="990036570" sldId="257"/>
            <ac:picMk id="4" creationId="{8D169993-F45C-01E7-0ECE-A29498EB824A}"/>
          </ac:picMkLst>
        </pc:picChg>
        <pc:picChg chg="add del mod">
          <ac:chgData name="Mario Cardenas" userId="09981095d9cbb74a" providerId="LiveId" clId="{7A92F084-F3C2-4417-BC1D-58EB3BF1E25E}" dt="2025-10-09T20:36:26.044" v="9" actId="21"/>
          <ac:picMkLst>
            <pc:docMk/>
            <pc:sldMk cId="990036570" sldId="257"/>
            <ac:picMk id="7" creationId="{79709756-4E41-B255-4610-CD916DD972F6}"/>
          </ac:picMkLst>
        </pc:picChg>
        <pc:picChg chg="del">
          <ac:chgData name="Mario Cardenas" userId="09981095d9cbb74a" providerId="LiveId" clId="{7A92F084-F3C2-4417-BC1D-58EB3BF1E25E}" dt="2025-10-09T20:35:55.746" v="0" actId="478"/>
          <ac:picMkLst>
            <pc:docMk/>
            <pc:sldMk cId="990036570" sldId="257"/>
            <ac:picMk id="9" creationId="{7FC305F0-42A7-3A9E-D90E-428979B65816}"/>
          </ac:picMkLst>
        </pc:picChg>
        <pc:picChg chg="add del mod">
          <ac:chgData name="Mario Cardenas" userId="09981095d9cbb74a" providerId="LiveId" clId="{7A92F084-F3C2-4417-BC1D-58EB3BF1E25E}" dt="2025-10-09T20:36:26.044" v="9" actId="21"/>
          <ac:picMkLst>
            <pc:docMk/>
            <pc:sldMk cId="990036570" sldId="257"/>
            <ac:picMk id="10" creationId="{D500A0C9-E3A8-FEE6-DBC3-42C46886D21D}"/>
          </ac:picMkLst>
        </pc:picChg>
        <pc:picChg chg="add del mod">
          <ac:chgData name="Mario Cardenas" userId="09981095d9cbb74a" providerId="LiveId" clId="{7A92F084-F3C2-4417-BC1D-58EB3BF1E25E}" dt="2025-10-09T20:36:18.127" v="5" actId="478"/>
          <ac:picMkLst>
            <pc:docMk/>
            <pc:sldMk cId="990036570" sldId="257"/>
            <ac:picMk id="12" creationId="{D46DA49F-5817-3E78-E07B-69FDF7434124}"/>
          </ac:picMkLst>
        </pc:picChg>
        <pc:picChg chg="add mod">
          <ac:chgData name="Mario Cardenas" userId="09981095d9cbb74a" providerId="LiveId" clId="{7A92F084-F3C2-4417-BC1D-58EB3BF1E25E}" dt="2025-10-09T20:36:43.358" v="15" actId="1076"/>
          <ac:picMkLst>
            <pc:docMk/>
            <pc:sldMk cId="990036570" sldId="257"/>
            <ac:picMk id="14" creationId="{770D97F2-1B25-69DB-FE1C-516E165773BD}"/>
          </ac:picMkLst>
        </pc:picChg>
      </pc:sldChg>
      <pc:sldChg chg="addSp delSp modSp mod">
        <pc:chgData name="Mario Cardenas" userId="09981095d9cbb74a" providerId="LiveId" clId="{7A92F084-F3C2-4417-BC1D-58EB3BF1E25E}" dt="2025-10-09T20:41:26.379" v="125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09T20:39:27.491" v="54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09T20:38:55.781" v="52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09T20:41:26.379" v="125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5-10-09T20:36:47.799" v="16" actId="478"/>
          <ac:picMkLst>
            <pc:docMk/>
            <pc:sldMk cId="1083531027" sldId="258"/>
            <ac:picMk id="3" creationId="{DC9552ED-6851-D20C-69C1-67E0B301B337}"/>
          </ac:picMkLst>
        </pc:picChg>
        <pc:picChg chg="del">
          <ac:chgData name="Mario Cardenas" userId="09981095d9cbb74a" providerId="LiveId" clId="{7A92F084-F3C2-4417-BC1D-58EB3BF1E25E}" dt="2025-10-09T20:36:48.342" v="17" actId="478"/>
          <ac:picMkLst>
            <pc:docMk/>
            <pc:sldMk cId="1083531027" sldId="258"/>
            <ac:picMk id="4" creationId="{61DA3574-FA92-410A-ADC4-2C324BEE0FE3}"/>
          </ac:picMkLst>
        </pc:picChg>
        <pc:picChg chg="del">
          <ac:chgData name="Mario Cardenas" userId="09981095d9cbb74a" providerId="LiveId" clId="{7A92F084-F3C2-4417-BC1D-58EB3BF1E25E}" dt="2025-10-09T20:36:49.423" v="18" actId="478"/>
          <ac:picMkLst>
            <pc:docMk/>
            <pc:sldMk cId="1083531027" sldId="258"/>
            <ac:picMk id="5" creationId="{B76D17DA-5B1A-6190-C6EB-A0367A09B855}"/>
          </ac:picMkLst>
        </pc:picChg>
        <pc:picChg chg="add mod">
          <ac:chgData name="Mario Cardenas" userId="09981095d9cbb74a" providerId="LiveId" clId="{7A92F084-F3C2-4417-BC1D-58EB3BF1E25E}" dt="2025-10-09T20:37:43.246" v="34" actId="14100"/>
          <ac:picMkLst>
            <pc:docMk/>
            <pc:sldMk cId="1083531027" sldId="258"/>
            <ac:picMk id="6" creationId="{8D169993-F45C-01E7-0ECE-A29498EB824A}"/>
          </ac:picMkLst>
        </pc:picChg>
        <pc:picChg chg="add mod">
          <ac:chgData name="Mario Cardenas" userId="09981095d9cbb74a" providerId="LiveId" clId="{7A92F084-F3C2-4417-BC1D-58EB3BF1E25E}" dt="2025-10-09T20:38:06.441" v="39" actId="14100"/>
          <ac:picMkLst>
            <pc:docMk/>
            <pc:sldMk cId="1083531027" sldId="258"/>
            <ac:picMk id="8" creationId="{79709756-4E41-B255-4610-CD916DD972F6}"/>
          </ac:picMkLst>
        </pc:picChg>
        <pc:picChg chg="add mod">
          <ac:chgData name="Mario Cardenas" userId="09981095d9cbb74a" providerId="LiveId" clId="{7A92F084-F3C2-4417-BC1D-58EB3BF1E25E}" dt="2025-10-09T20:38:01.618" v="38" actId="14100"/>
          <ac:picMkLst>
            <pc:docMk/>
            <pc:sldMk cId="1083531027" sldId="258"/>
            <ac:picMk id="12" creationId="{D500A0C9-E3A8-FEE6-DBC3-42C46886D2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2095684" y="540779"/>
            <a:ext cx="4748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VILLAS DEL ENCANTO, LA PAZ, B.C.S.</a:t>
            </a:r>
            <a:endParaRPr lang="es-MX" sz="2000" b="1" dirty="0"/>
          </a:p>
          <a:p>
            <a:endParaRPr lang="es-MX" sz="20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70D97F2-1B25-69DB-FE1C-516E16577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50" y="1248665"/>
            <a:ext cx="8884700" cy="492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" y="-13633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VILLA GAEL 311, VILLAS DEL ENCANTO, 23085 LA PAZ, B.C.S.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$ 1, 240, 500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190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240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6" name="Imagen 5" descr="Mapa&#10;&#10;El contenido generado por IA puede ser incorrecto.">
            <a:extLst>
              <a:ext uri="{FF2B5EF4-FFF2-40B4-BE49-F238E27FC236}">
                <a16:creationId xmlns:a16="http://schemas.microsoft.com/office/drawing/2014/main" id="{8D169993-F45C-01E7-0ECE-A29498EB8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826" y="4163956"/>
            <a:ext cx="2703065" cy="20110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709756-4E41-B255-4610-CD916DD97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502" y="4163956"/>
            <a:ext cx="3179305" cy="2031325"/>
          </a:xfrm>
          <a:prstGeom prst="rect">
            <a:avLst/>
          </a:prstGeom>
        </p:spPr>
      </p:pic>
      <p:pic>
        <p:nvPicPr>
          <p:cNvPr id="12" name="Imagen 11" descr="Esquina de una calle&#10;&#10;El contenido generado por IA puede ser incorrecto.">
            <a:extLst>
              <a:ext uri="{FF2B5EF4-FFF2-40B4-BE49-F238E27FC236}">
                <a16:creationId xmlns:a16="http://schemas.microsoft.com/office/drawing/2014/main" id="{D500A0C9-E3A8-FEE6-DBC3-42C46886D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109" y="4163956"/>
            <a:ext cx="2769624" cy="2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427041</TotalTime>
  <Words>79</Words>
  <Application>Microsoft Office PowerPoint</Application>
  <PresentationFormat>Presentación en pantalla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16</cp:revision>
  <cp:lastPrinted>2024-03-26T17:57:28Z</cp:lastPrinted>
  <dcterms:created xsi:type="dcterms:W3CDTF">2023-09-12T22:19:52Z</dcterms:created>
  <dcterms:modified xsi:type="dcterms:W3CDTF">2025-10-09T20:41:30Z</dcterms:modified>
</cp:coreProperties>
</file>