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F4D382-7DD2-44D5-B9D2-8AB867B794FE}" v="3" dt="2026-02-10T23:13:18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78"/>
    <p:restoredTop sz="94864"/>
  </p:normalViewPr>
  <p:slideViewPr>
    <p:cSldViewPr snapToGrid="0">
      <p:cViewPr>
        <p:scale>
          <a:sx n="78" d="100"/>
          <a:sy n="78" d="100"/>
        </p:scale>
        <p:origin x="1651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6-02-10T23:15:15.944" v="134" actId="20577"/>
      <pc:docMkLst>
        <pc:docMk/>
      </pc:docMkLst>
      <pc:sldChg chg="addSp delSp modSp mod">
        <pc:chgData name="Mario Cardenas" userId="09981095d9cbb74a" providerId="LiveId" clId="{7A92F084-F3C2-4417-BC1D-58EB3BF1E25E}" dt="2026-02-10T23:13:32.609" v="120" actId="20577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6-02-10T23:13:32.609" v="120" actId="20577"/>
          <ac:spMkLst>
            <pc:docMk/>
            <pc:sldMk cId="990036570" sldId="257"/>
            <ac:spMk id="5" creationId="{5878B8F0-1F52-E7C4-CCEE-CC9C0C3FFFC7}"/>
          </ac:spMkLst>
        </pc:spChg>
        <pc:picChg chg="del">
          <ac:chgData name="Mario Cardenas" userId="09981095d9cbb74a" providerId="LiveId" clId="{7A92F084-F3C2-4417-BC1D-58EB3BF1E25E}" dt="2026-02-10T21:29:46.733" v="0" actId="478"/>
          <ac:picMkLst>
            <pc:docMk/>
            <pc:sldMk cId="990036570" sldId="257"/>
            <ac:picMk id="4" creationId="{ADD295C3-894C-3B58-69A7-BC1AAB91BF3D}"/>
          </ac:picMkLst>
        </pc:picChg>
        <pc:picChg chg="add mod">
          <ac:chgData name="Mario Cardenas" userId="09981095d9cbb74a" providerId="LiveId" clId="{7A92F084-F3C2-4417-BC1D-58EB3BF1E25E}" dt="2026-02-10T21:30:18.382" v="7" actId="14100"/>
          <ac:picMkLst>
            <pc:docMk/>
            <pc:sldMk cId="990036570" sldId="257"/>
            <ac:picMk id="8" creationId="{019B1872-BD01-6C1E-47B8-0A0C11CD93E6}"/>
          </ac:picMkLst>
        </pc:picChg>
      </pc:sldChg>
      <pc:sldChg chg="addSp delSp modSp mod">
        <pc:chgData name="Mario Cardenas" userId="09981095d9cbb74a" providerId="LiveId" clId="{7A92F084-F3C2-4417-BC1D-58EB3BF1E25E}" dt="2026-02-10T23:15:15.944" v="134" actId="20577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6-02-10T23:10:40.877" v="35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6-02-10T23:15:15.944" v="134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6-02-10T23:12:34.103" v="53" actId="20577"/>
          <ac:spMkLst>
            <pc:docMk/>
            <pc:sldMk cId="1083531027" sldId="258"/>
            <ac:spMk id="11" creationId="{0458566B-2DCE-4285-AD8F-A0C47EA0B0BA}"/>
          </ac:spMkLst>
        </pc:spChg>
        <pc:picChg chg="del">
          <ac:chgData name="Mario Cardenas" userId="09981095d9cbb74a" providerId="LiveId" clId="{7A92F084-F3C2-4417-BC1D-58EB3BF1E25E}" dt="2026-02-10T21:30:23.472" v="10" actId="478"/>
          <ac:picMkLst>
            <pc:docMk/>
            <pc:sldMk cId="1083531027" sldId="258"/>
            <ac:picMk id="4" creationId="{48B22877-5342-03AE-E113-D205B1CDC389}"/>
          </ac:picMkLst>
        </pc:picChg>
        <pc:picChg chg="del">
          <ac:chgData name="Mario Cardenas" userId="09981095d9cbb74a" providerId="LiveId" clId="{7A92F084-F3C2-4417-BC1D-58EB3BF1E25E}" dt="2026-02-10T21:30:22.765" v="9" actId="478"/>
          <ac:picMkLst>
            <pc:docMk/>
            <pc:sldMk cId="1083531027" sldId="258"/>
            <ac:picMk id="8" creationId="{C9B5DDA2-16D3-978B-4A00-DE3717F20821}"/>
          </ac:picMkLst>
        </pc:picChg>
        <pc:picChg chg="del">
          <ac:chgData name="Mario Cardenas" userId="09981095d9cbb74a" providerId="LiveId" clId="{7A92F084-F3C2-4417-BC1D-58EB3BF1E25E}" dt="2026-02-10T21:30:21.841" v="8" actId="478"/>
          <ac:picMkLst>
            <pc:docMk/>
            <pc:sldMk cId="1083531027" sldId="258"/>
            <ac:picMk id="14" creationId="{5C54758F-4905-68A3-767C-22CD199D8231}"/>
          </ac:picMkLst>
        </pc:picChg>
        <pc:picChg chg="add mod">
          <ac:chgData name="Mario Cardenas" userId="09981095d9cbb74a" providerId="LiveId" clId="{7A92F084-F3C2-4417-BC1D-58EB3BF1E25E}" dt="2026-02-10T21:31:16.571" v="27" actId="14100"/>
          <ac:picMkLst>
            <pc:docMk/>
            <pc:sldMk cId="1083531027" sldId="258"/>
            <ac:picMk id="19" creationId="{44938DB9-B7F2-CF95-1303-6748D829AA47}"/>
          </ac:picMkLst>
        </pc:picChg>
        <pc:picChg chg="add mod">
          <ac:chgData name="Mario Cardenas" userId="09981095d9cbb74a" providerId="LiveId" clId="{7A92F084-F3C2-4417-BC1D-58EB3BF1E25E}" dt="2026-02-10T21:31:11.317" v="25" actId="14100"/>
          <ac:picMkLst>
            <pc:docMk/>
            <pc:sldMk cId="1083531027" sldId="258"/>
            <ac:picMk id="22" creationId="{E014A7B7-DAAF-9155-B49B-99B2BAD5DC7F}"/>
          </ac:picMkLst>
        </pc:picChg>
        <pc:picChg chg="add mod">
          <ac:chgData name="Mario Cardenas" userId="09981095d9cbb74a" providerId="LiveId" clId="{7A92F084-F3C2-4417-BC1D-58EB3BF1E25E}" dt="2026-02-10T21:31:55.579" v="33" actId="14100"/>
          <ac:picMkLst>
            <pc:docMk/>
            <pc:sldMk cId="1083531027" sldId="258"/>
            <ac:picMk id="25" creationId="{31049739-925B-3474-FC27-7B7F604174A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810408" y="536312"/>
            <a:ext cx="79223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s-ES" b="1" dirty="0"/>
              <a:t>VALLE DEL TEPEYAC, GUSTAVO A. MADERO, CIUDAD DE MÉXICO, CDMX</a:t>
            </a:r>
            <a:endParaRPr lang="es-MX" b="1" dirty="0"/>
          </a:p>
          <a:p>
            <a:endParaRPr lang="es-MX" b="1" dirty="0"/>
          </a:p>
          <a:p>
            <a:endParaRPr lang="es-MX" b="1" dirty="0"/>
          </a:p>
          <a:p>
            <a:endParaRPr lang="es-MX" dirty="0"/>
          </a:p>
        </p:txBody>
      </p:sp>
      <p:pic>
        <p:nvPicPr>
          <p:cNvPr id="8" name="Imagen 7" descr="Una calle con edificios de fondo&#10;&#10;El contenido generado por IA puede ser incorrecto.">
            <a:extLst>
              <a:ext uri="{FF2B5EF4-FFF2-40B4-BE49-F238E27FC236}">
                <a16:creationId xmlns:a16="http://schemas.microsoft.com/office/drawing/2014/main" id="{019B1872-BD01-6C1E-47B8-0A0C11CD9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45" y="1156138"/>
            <a:ext cx="8902262" cy="503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400" b="1" dirty="0"/>
              <a:t>MOCTEZUMA 525, VALLE DEL TEPEYAC, GUSTAVO A. MADERO, 07740 CIUDAD DE MÉXICO, CDMX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$1, 600, 000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243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220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4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3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4 ESTACIONAMIENTOS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19" name="Imagen 18" descr="Una calle con coches circulando&#10;&#10;El contenido generado por IA puede ser incorrecto.">
            <a:extLst>
              <a:ext uri="{FF2B5EF4-FFF2-40B4-BE49-F238E27FC236}">
                <a16:creationId xmlns:a16="http://schemas.microsoft.com/office/drawing/2014/main" id="{44938DB9-B7F2-CF95-1303-6748D829A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394" y="4204626"/>
            <a:ext cx="2793527" cy="1975455"/>
          </a:xfrm>
          <a:prstGeom prst="rect">
            <a:avLst/>
          </a:prstGeom>
        </p:spPr>
      </p:pic>
      <p:pic>
        <p:nvPicPr>
          <p:cNvPr id="22" name="Imagen 21" descr="Un jardín de una casa&#10;&#10;El contenido generado por IA puede ser incorrecto.">
            <a:extLst>
              <a:ext uri="{FF2B5EF4-FFF2-40B4-BE49-F238E27FC236}">
                <a16:creationId xmlns:a16="http://schemas.microsoft.com/office/drawing/2014/main" id="{E014A7B7-DAAF-9155-B49B-99B2BAD5D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68" y="4204626"/>
            <a:ext cx="2959368" cy="1975455"/>
          </a:xfrm>
          <a:prstGeom prst="rect">
            <a:avLst/>
          </a:prstGeom>
        </p:spPr>
      </p:pic>
      <p:pic>
        <p:nvPicPr>
          <p:cNvPr id="25" name="Imagen 24" descr="Mapa&#10;&#10;El contenido generado por IA puede ser incorrecto.">
            <a:extLst>
              <a:ext uri="{FF2B5EF4-FFF2-40B4-BE49-F238E27FC236}">
                <a16:creationId xmlns:a16="http://schemas.microsoft.com/office/drawing/2014/main" id="{31049739-925B-3474-FC27-7B7F604174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0083" y="4204626"/>
            <a:ext cx="2793528" cy="197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429712</TotalTime>
  <Words>80</Words>
  <Application>Microsoft Office PowerPoint</Application>
  <PresentationFormat>Presentación en pantalla (4:3)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23</cp:revision>
  <cp:lastPrinted>2024-03-26T17:57:28Z</cp:lastPrinted>
  <dcterms:created xsi:type="dcterms:W3CDTF">2023-09-12T22:19:52Z</dcterms:created>
  <dcterms:modified xsi:type="dcterms:W3CDTF">2026-02-10T23:15:20Z</dcterms:modified>
</cp:coreProperties>
</file>