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DA126B-2C86-4716-8AF2-5619943DEBA4}" v="5" dt="2025-10-09T19:53:30.1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78"/>
    <p:restoredTop sz="94864"/>
  </p:normalViewPr>
  <p:slideViewPr>
    <p:cSldViewPr snapToGrid="0">
      <p:cViewPr>
        <p:scale>
          <a:sx n="94" d="100"/>
          <a:sy n="94" d="100"/>
        </p:scale>
        <p:origin x="1195" y="-5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Cardenas" userId="09981095d9cbb74a" providerId="LiveId" clId="{7A92F084-F3C2-4417-BC1D-58EB3BF1E25E}"/>
    <pc:docChg chg="custSel modSld">
      <pc:chgData name="Mario Cardenas" userId="09981095d9cbb74a" providerId="LiveId" clId="{7A92F084-F3C2-4417-BC1D-58EB3BF1E25E}" dt="2025-10-09T19:54:38.588" v="146" actId="14100"/>
      <pc:docMkLst>
        <pc:docMk/>
      </pc:docMkLst>
      <pc:sldChg chg="addSp delSp modSp mod">
        <pc:chgData name="Mario Cardenas" userId="09981095d9cbb74a" providerId="LiveId" clId="{7A92F084-F3C2-4417-BC1D-58EB3BF1E25E}" dt="2025-10-09T19:53:20.670" v="124" actId="14100"/>
        <pc:sldMkLst>
          <pc:docMk/>
          <pc:sldMk cId="990036570" sldId="257"/>
        </pc:sldMkLst>
        <pc:spChg chg="mod">
          <ac:chgData name="Mario Cardenas" userId="09981095d9cbb74a" providerId="LiveId" clId="{7A92F084-F3C2-4417-BC1D-58EB3BF1E25E}" dt="2025-10-09T19:49:57.456" v="71" actId="1038"/>
          <ac:spMkLst>
            <pc:docMk/>
            <pc:sldMk cId="990036570" sldId="257"/>
            <ac:spMk id="5" creationId="{5878B8F0-1F52-E7C4-CCEE-CC9C0C3FFFC7}"/>
          </ac:spMkLst>
        </pc:spChg>
        <pc:picChg chg="del">
          <ac:chgData name="Mario Cardenas" userId="09981095d9cbb74a" providerId="LiveId" clId="{7A92F084-F3C2-4417-BC1D-58EB3BF1E25E}" dt="2025-10-09T19:52:12.937" v="112" actId="478"/>
          <ac:picMkLst>
            <pc:docMk/>
            <pc:sldMk cId="990036570" sldId="257"/>
            <ac:picMk id="4" creationId="{04976B1F-CD18-E501-60C4-7BB16AC51A70}"/>
          </ac:picMkLst>
        </pc:picChg>
        <pc:picChg chg="add del mod">
          <ac:chgData name="Mario Cardenas" userId="09981095d9cbb74a" providerId="LiveId" clId="{7A92F084-F3C2-4417-BC1D-58EB3BF1E25E}" dt="2025-10-09T19:53:05.680" v="120" actId="21"/>
          <ac:picMkLst>
            <pc:docMk/>
            <pc:sldMk cId="990036570" sldId="257"/>
            <ac:picMk id="14" creationId="{256AFC6E-15A1-4A7F-DB20-137D76C1FB16}"/>
          </ac:picMkLst>
        </pc:picChg>
        <pc:picChg chg="add del mod">
          <ac:chgData name="Mario Cardenas" userId="09981095d9cbb74a" providerId="LiveId" clId="{7A92F084-F3C2-4417-BC1D-58EB3BF1E25E}" dt="2025-10-09T19:53:05.680" v="120" actId="21"/>
          <ac:picMkLst>
            <pc:docMk/>
            <pc:sldMk cId="990036570" sldId="257"/>
            <ac:picMk id="16" creationId="{6544C5FB-71B4-FF76-FF8D-A38556396660}"/>
          </ac:picMkLst>
        </pc:picChg>
        <pc:picChg chg="add del mod">
          <ac:chgData name="Mario Cardenas" userId="09981095d9cbb74a" providerId="LiveId" clId="{7A92F084-F3C2-4417-BC1D-58EB3BF1E25E}" dt="2025-10-09T19:52:55.803" v="118" actId="478"/>
          <ac:picMkLst>
            <pc:docMk/>
            <pc:sldMk cId="990036570" sldId="257"/>
            <ac:picMk id="18" creationId="{17A18795-9F52-DB4A-DA14-97E4636ED2FC}"/>
          </ac:picMkLst>
        </pc:picChg>
        <pc:picChg chg="add del mod">
          <ac:chgData name="Mario Cardenas" userId="09981095d9cbb74a" providerId="LiveId" clId="{7A92F084-F3C2-4417-BC1D-58EB3BF1E25E}" dt="2025-10-09T19:53:05.680" v="120" actId="21"/>
          <ac:picMkLst>
            <pc:docMk/>
            <pc:sldMk cId="990036570" sldId="257"/>
            <ac:picMk id="20" creationId="{E941907E-7B0A-ABAF-ECE2-26D04C661B1F}"/>
          </ac:picMkLst>
        </pc:picChg>
        <pc:picChg chg="add mod">
          <ac:chgData name="Mario Cardenas" userId="09981095d9cbb74a" providerId="LiveId" clId="{7A92F084-F3C2-4417-BC1D-58EB3BF1E25E}" dt="2025-10-09T19:53:20.670" v="124" actId="14100"/>
          <ac:picMkLst>
            <pc:docMk/>
            <pc:sldMk cId="990036570" sldId="257"/>
            <ac:picMk id="22" creationId="{22E7C82A-5EA6-6010-89BF-46F93FC1F496}"/>
          </ac:picMkLst>
        </pc:picChg>
      </pc:sldChg>
      <pc:sldChg chg="addSp delSp modSp mod">
        <pc:chgData name="Mario Cardenas" userId="09981095d9cbb74a" providerId="LiveId" clId="{7A92F084-F3C2-4417-BC1D-58EB3BF1E25E}" dt="2025-10-09T19:54:38.588" v="146" actId="14100"/>
        <pc:sldMkLst>
          <pc:docMk/>
          <pc:sldMk cId="1083531027" sldId="258"/>
        </pc:sldMkLst>
        <pc:spChg chg="mod">
          <ac:chgData name="Mario Cardenas" userId="09981095d9cbb74a" providerId="LiveId" clId="{7A92F084-F3C2-4417-BC1D-58EB3BF1E25E}" dt="2025-10-09T19:49:29.987" v="1"/>
          <ac:spMkLst>
            <pc:docMk/>
            <pc:sldMk cId="1083531027" sldId="258"/>
            <ac:spMk id="9" creationId="{AD39E0E8-C867-4AC7-9985-3665EC131120}"/>
          </ac:spMkLst>
        </pc:spChg>
        <pc:spChg chg="mod">
          <ac:chgData name="Mario Cardenas" userId="09981095d9cbb74a" providerId="LiveId" clId="{7A92F084-F3C2-4417-BC1D-58EB3BF1E25E}" dt="2025-10-09T19:50:40.338" v="79" actId="20577"/>
          <ac:spMkLst>
            <pc:docMk/>
            <pc:sldMk cId="1083531027" sldId="258"/>
            <ac:spMk id="10" creationId="{803E8D10-4EEB-4F70-9929-D690065259DF}"/>
          </ac:spMkLst>
        </pc:spChg>
        <pc:spChg chg="mod">
          <ac:chgData name="Mario Cardenas" userId="09981095d9cbb74a" providerId="LiveId" clId="{7A92F084-F3C2-4417-BC1D-58EB3BF1E25E}" dt="2025-10-09T19:52:02.389" v="111" actId="5793"/>
          <ac:spMkLst>
            <pc:docMk/>
            <pc:sldMk cId="1083531027" sldId="258"/>
            <ac:spMk id="11" creationId="{0458566B-2DCE-4285-AD8F-A0C47EA0B0BA}"/>
          </ac:spMkLst>
        </pc:spChg>
        <pc:picChg chg="del mod">
          <ac:chgData name="Mario Cardenas" userId="09981095d9cbb74a" providerId="LiveId" clId="{7A92F084-F3C2-4417-BC1D-58EB3BF1E25E}" dt="2025-10-09T19:53:28.059" v="127" actId="478"/>
          <ac:picMkLst>
            <pc:docMk/>
            <pc:sldMk cId="1083531027" sldId="258"/>
            <ac:picMk id="3" creationId="{1388480D-14DA-1FB1-24A5-2FE38311BA06}"/>
          </ac:picMkLst>
        </pc:picChg>
        <pc:picChg chg="del">
          <ac:chgData name="Mario Cardenas" userId="09981095d9cbb74a" providerId="LiveId" clId="{7A92F084-F3C2-4417-BC1D-58EB3BF1E25E}" dt="2025-10-09T19:53:27.336" v="125" actId="478"/>
          <ac:picMkLst>
            <pc:docMk/>
            <pc:sldMk cId="1083531027" sldId="258"/>
            <ac:picMk id="6" creationId="{3FB973B0-9B04-30AA-7BAC-DA80CD1B6F5C}"/>
          </ac:picMkLst>
        </pc:picChg>
        <pc:picChg chg="add mod">
          <ac:chgData name="Mario Cardenas" userId="09981095d9cbb74a" providerId="LiveId" clId="{7A92F084-F3C2-4417-BC1D-58EB3BF1E25E}" dt="2025-10-09T19:54:18.723" v="142" actId="14100"/>
          <ac:picMkLst>
            <pc:docMk/>
            <pc:sldMk cId="1083531027" sldId="258"/>
            <ac:picMk id="8" creationId="{6544C5FB-71B4-FF76-FF8D-A38556396660}"/>
          </ac:picMkLst>
        </pc:picChg>
        <pc:picChg chg="del">
          <ac:chgData name="Mario Cardenas" userId="09981095d9cbb74a" providerId="LiveId" clId="{7A92F084-F3C2-4417-BC1D-58EB3BF1E25E}" dt="2025-10-09T19:53:28.757" v="128" actId="478"/>
          <ac:picMkLst>
            <pc:docMk/>
            <pc:sldMk cId="1083531027" sldId="258"/>
            <ac:picMk id="12" creationId="{89F7B769-25E7-E4E6-6EA2-A9BFE1B08209}"/>
          </ac:picMkLst>
        </pc:picChg>
        <pc:picChg chg="add mod">
          <ac:chgData name="Mario Cardenas" userId="09981095d9cbb74a" providerId="LiveId" clId="{7A92F084-F3C2-4417-BC1D-58EB3BF1E25E}" dt="2025-10-09T19:54:00.176" v="137" actId="14100"/>
          <ac:picMkLst>
            <pc:docMk/>
            <pc:sldMk cId="1083531027" sldId="258"/>
            <ac:picMk id="14" creationId="{256AFC6E-15A1-4A7F-DB20-137D76C1FB16}"/>
          </ac:picMkLst>
        </pc:picChg>
        <pc:picChg chg="add mod">
          <ac:chgData name="Mario Cardenas" userId="09981095d9cbb74a" providerId="LiveId" clId="{7A92F084-F3C2-4417-BC1D-58EB3BF1E25E}" dt="2025-10-09T19:54:38.588" v="146" actId="14100"/>
          <ac:picMkLst>
            <pc:docMk/>
            <pc:sldMk cId="1083531027" sldId="258"/>
            <ac:picMk id="20" creationId="{E941907E-7B0A-ABAF-ECE2-26D04C661B1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0A1F7-E280-2145-B964-14463CFD7F0E}" type="datetimeFigureOut">
              <a:rPr lang="es-MX" smtClean="0"/>
              <a:t>09/10/2025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E1DB4-C274-D949-83DA-35523B9B3C6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3806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4867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860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3A7CD3-94E1-42A9-BAB7-2AFCD9FCB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09" y="722903"/>
            <a:ext cx="7871928" cy="2460770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7609B-8FD3-4FF7-8EBC-6619CA868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09" y="3429000"/>
            <a:ext cx="7871928" cy="230663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7A76F-3401-4F50-AE85-8F2AA247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02E50-D34E-4DD4-8B3B-55D08F25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53B71-D2FA-4DDC-9C9C-E26F7B59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64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D8D6B-70A2-430A-9F5D-DA093D8C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A2845-6CA6-4745-A951-25B8D5319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49424-7A20-4BA1-9F60-671A5DBB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D2B2-E17F-402E-8EA3-5C7C1118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23070-8658-4AC0-B2A3-4BE605A8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3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69DB7AC-F7D7-430A-A2A7-CD3EBBF1D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6AAF10E-F092-4160-BF4A-FF568555B790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6341C04-9B94-4385-A661-7B8C1700049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C1D709-6A0F-409C-B2D0-C248E562265E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999BE53-BA11-4B67-BFBB-6281DB50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662D93-31C1-4DFB-A938-E631F89AA9F0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7ECC8DA-0BEC-4508-89D4-12FA35B481F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7DC8E6C-1B78-4B89-82DD-BBA778CD1482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8E5F54A-0315-4B15-B865-1F0460526260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DD7F352-DE39-4835-8D3F-69CDEC490F1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9D6F20A-F777-4F41-B23B-735A64FA5DA3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BBADBA-0F74-418B-BC50-AD44596C3EF8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918BE26-88E5-457C-8095-745F34D1536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B269E0-E058-4340-B93D-7D40FFF521F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DD9AEE-5501-4385-B339-4616F567B53D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D29C61-8926-4C98-882B-AB90108C8386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AC585F9-B633-4F7E-AADE-75079DC17158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DC6366-5525-4FBC-9886-D4409F6B299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CC03CF9-098C-4140-806A-023D3DC3F2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C41BC4-89DF-4EC4-A141-9EF16D8EEB5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32AD067-E64C-499E-9C0A-A725258744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53DD54-FA2B-4B91-A94E-3C46AE21B38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86AC204-156B-442E-B028-01036BD1F2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03512DE-F013-431A-9F6E-ADDA88FB2DD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E95FEE1-61A9-4065-B9F8-5589180AC62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028AA59-C1FA-46C0-BFDD-1C1D3404C81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A5C99EE-B791-470A-8639-0357A751EB4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54F4204-F48B-4AF5-B11E-0CE7D972AC3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76643FE-3966-4B82-9623-C61A56EDD20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D769C5-B1B1-45BD-A40A-67E6568C843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A511707-50C7-48B2-81F7-5C82BF57795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8D44F3-CCFE-48A0-8414-FFF5E43D9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26FE0-8204-40BB-AD46-4A0C7A475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18118"/>
            <a:ext cx="7734428" cy="278150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5E350-4200-419C-A167-527DD6B77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10" y="3753350"/>
            <a:ext cx="7734428" cy="1991572"/>
          </a:xfrm>
        </p:spPr>
        <p:txBody>
          <a:bodyPr/>
          <a:lstStyle>
            <a:lvl1pPr marL="0" indent="0">
              <a:buNone/>
              <a:defRPr lang="en-US" sz="18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741F519-22CF-4C01-B140-5480DBAB3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D1550-9064-4767-B70A-3501AF956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E1C33-2E8E-4041-9683-12048CB8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36992-B921-4F3F-9C4A-0D67E618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90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FDF5-4B31-4F1B-83BA-82A95103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3"/>
            <a:ext cx="7734428" cy="13548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EC9A6-F718-4497-8A75-637EE1745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309" y="2345843"/>
            <a:ext cx="3757188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03E57-9695-4508-9778-B3DB1FB5F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1307" y="2345843"/>
            <a:ext cx="3801431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4CEE6-B9DC-4CCC-8F4C-0B4DADFB0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85191-5804-47C9-95EB-D49D71573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B0A03-44F6-4299-B45D-E07A0239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2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920E6-CC97-4BD8-92FE-8F36024D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2903"/>
            <a:ext cx="7740047" cy="14075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872FB-EDD5-42FB-8A9A-279EAD4FB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31481"/>
            <a:ext cx="3722583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F28C1-95C8-476A-8D93-D580DD39D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309" y="2954567"/>
            <a:ext cx="3722583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315485-EE1A-41B0-873A-BA9D06E88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7514" y="2331481"/>
            <a:ext cx="3675224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81A6FB-1583-4A1B-A4A7-C65062C57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77514" y="2954567"/>
            <a:ext cx="3675224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29EA7-E61E-4617-9DA9-40B9299B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2692" y="6215870"/>
            <a:ext cx="2882834" cy="417126"/>
          </a:xfrm>
        </p:spPr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249CC-EB72-46A6-87D9-5FBDA8E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A04EE7-47BE-4ECE-A170-793C4E56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E4946-24AD-40DD-95A7-49BA49C22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6"/>
            <a:ext cx="7875883" cy="140123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8CF342-49F6-482D-943E-7E50B169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033E5-3797-4FF8-866F-9FD9325A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C1E67-424D-4638-98F8-38E71A41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91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5BED274-5EB4-4EF4-B353-E55BD5026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0418BE5-560E-4E49-B12D-B555511FED72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49D1162-73B9-420F-BCBE-95039D00CD2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BA76FE-316A-48E2-A03B-4E05691C4348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678FBC-A6AD-4422-BA24-A4172F8862CA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3C5C3E-2D08-43F0-AFAC-E15360CA7D3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BEAC62-AF92-4A65-9790-6F6E0C6C5A1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77D7C5-E76E-4E82-BFC4-9A75D2C8089D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66E0152-96B9-4067-80D3-D9BDE6D7EC9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918AFCC-B9DA-4092-8FBA-2CFEDB0388E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1EC7D33-C87E-4812-A722-53C5D99272B5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F239E3-501A-4C3C-9BE4-6BFA0D3126B7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62BF3B-95BB-4188-AAE5-015A0EF3D18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14E5F0F-0124-40D0-A0BF-AE307A0E15F4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BADC3B1-26C7-4CF1-B29D-4D0DEA3E263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0A7DF6E-1132-4A80-9B18-593B1ACD778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EF19589-10D8-4A8F-A0B1-F7CE380E3001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8E6BB32-C4F8-4914-88D3-7DC5E79D023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F046EE-9DBA-4924-A19C-ED8741F5F8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AABBC44-ABA8-4913-824E-64D34472464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4272B22-1C39-47A0-8551-73666AFBE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8CDFF66-464C-4ABF-BB01-00500A3B75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79FC88-BD3B-4C04-9B90-0FC93C1792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1FCAED8-8687-4141-A7C3-0D88ACEDFEC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65038E6-7B32-460F-B804-D6C105FF44C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C5DAE85-AD17-454B-AB64-CEFF52FDAB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603643-2066-4967-AE4B-9DA143843B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37E9533-9B07-43E3-B939-7BADC01FEE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DCCAAEE-AB2E-4534-893A-3DB109499FB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8BD39A2-970F-4714-AAA6-67EE99A0EAA9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F4A1387-348B-4E46-9B65-FDF76ED0EF20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5DAF27-A54D-442A-93E4-BA7F04EAE379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A265F-80A1-448D-A6EB-CE8D6F6EC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15D00D-89E6-4E7A-9A4D-A8CCEB3BE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B5AEA-8C38-4776-878C-AB01474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68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C4853C57-22BC-4465-8B37-DC06FE5A0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4" y="3215895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67C0A6-48E9-4845-9EBF-EF2A3DFD2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1" y="713680"/>
            <a:ext cx="3374936" cy="2996581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8B542-2084-485C-ABFC-94340B4C7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005" y="708102"/>
            <a:ext cx="4242537" cy="543064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7791F-9546-470D-A174-D75285263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1" y="3976547"/>
            <a:ext cx="3374936" cy="2162201"/>
          </a:xfrm>
        </p:spPr>
        <p:txBody>
          <a:bodyPr>
            <a:normAutofit/>
          </a:bodyPr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marL="0" lv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550D594-9D00-4E12-9A7B-8B78EC199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5DEA230-2680-47DD-BD49-FDBF4C1105A5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0BA61D-887F-46F1-B20D-EA4C38D467C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350DFBA-D16D-4AE0-8339-58C4089B94AD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4AAAA5-CEFC-4C25-91D3-5AE49F720DA5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D142AD-3FA3-43E4-8A61-61CF1E4156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C3755A3-93F4-4EC4-9635-7E89E4AF1D3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0BFB588-0AB8-4BD8-9272-1CA867726018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45A6DF3-CF29-4480-A235-EAE88D65A63C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D6FF036-365A-4C15-8E15-0D5BBEBCEA58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5E76FF-4E86-4E42-B67E-B11AAE8D3076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1A64CEE-7CED-4EB2-A414-6F2D91E824F9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12C571B-47A6-49EB-A29F-678368BAED9F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160B109-845C-4119-BB66-9887B3859A7D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8B7447-FF64-42D9-B3C6-2BDC6F547ED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FFF9B71-8653-450D-AFBE-2140D586FB5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F0B9E5A-C1DA-445C-A911-721DF98DDCD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5C9A3DC-A478-4469-9359-34A435689F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7DE3299-EED7-4771-A270-F6B02941AD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434422A-5B59-41DC-8E2A-1A8244580E3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176117-0990-434B-A9D9-B4B9043C544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7D6425E-C84A-462F-98F8-D0AB4FC3AF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F13AB68-7321-4AC2-AC60-0F417877D07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E275CCE-D06F-49D0-8A47-372C504033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D4B374E-EEBC-4A9C-B3B4-B269EC7198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D80A7E6-BBEF-4EF1-B14A-29F26BFCF8E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D7BC013-9B50-459D-8B8D-F756514A478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8964C0-675D-4807-B795-4B695A8F84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6911512-51A8-4CE7-A043-425C809EB5F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C15D1E-0EDF-4AD7-90C7-3D8D64E645D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8265A2D-2A6A-4301-B59F-8BAD98D9A57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A4907F-2D1D-49D1-882D-119AA5E1183B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A2284-37AB-43F5-98B8-8AB49DBF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8ABAA-E2F7-4C89-99ED-2C340220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2EF12-B2CD-4F3C-9F19-A8691540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71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DA6865-0A03-48FA-AD6E-D5BF8FDE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277E8EB-0DA2-40E4-AD12-1CCD0D262D0B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BFE9F8-907A-4FFC-9FDE-2B51D238C4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BDDC323-8732-4007-BB81-1BE917E3B2FF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08FC40-8403-438D-95CA-E4EDC66192A9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11D218-3FEA-4455-9809-91F029FB55AE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541390F-BE50-4E4E-9DA2-B5F23F1A93D8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EB3F094-97B5-48E1-A4DE-8BEED255028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D4DBB43-CB34-4881-9445-A7FE131D5327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B71F972-027A-47F0-996C-84BFE4574050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41353D-93C8-43F8-BBDE-7AB6B29EC38C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CF07B24-CBD8-4F09-81EB-504285F8E11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27873BB-1D79-4055-801C-BDA0F9A1513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008D42B-2F35-497E-A26D-9AF008619D4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F57499-C4D9-4B7D-BADA-38462AA3164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71F2B9-1FFA-4350-9370-B098459A232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8FBAFFC-DC8F-4BB4-B405-E4AAA269AED4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94FCE64-D7A5-411A-8795-932DD39F95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0B4ECFC-FD43-44CF-B7FA-2A8C565140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9DFBC12-1E1D-44DE-9966-BAB05B2466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9BEF096-361C-478B-81EB-37584119BFE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C81993-CE86-4910-B9CE-B69375BDCE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75613D7-9FB0-4D33-8784-EC059DE019C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520AFD9-E849-4F42-99B2-928E6098C29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A200B0B-91CD-4D66-ADFC-9585D283103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DB0C45-30CE-4C85-95C6-FFF4977C64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DC31604-5F93-436D-A9D2-A48846D4E0D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F1B965-7DE1-4AE3-B28B-DB6847BC52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D9FB65-4392-4D6A-8ACC-8151F682BFE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B40380C-3493-4AFE-BF13-AE68A8D244B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CB21DF1-4859-4991-9C10-F8FA68F41013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54AD212-17DC-4506-AAA0-34A46A0B11C3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5B556E7-762B-4E18-A961-A4F7A9EC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2" y="713680"/>
            <a:ext cx="3326117" cy="3020519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7118AF-C54D-406D-AABE-AED6576D1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4005" y="713680"/>
            <a:ext cx="3978733" cy="543064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205CDEB9-8DED-4711-8140-4C943FC2C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3214343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13C3F-6360-4760-9477-C3831A6E2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2" y="3970330"/>
            <a:ext cx="3326117" cy="2173992"/>
          </a:xfrm>
        </p:spPr>
        <p:txBody>
          <a:bodyPr/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92D3B-60EE-4FC5-9ED7-44453008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F831E-9B19-4936-8BC9-F62A9B118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1E1D1-F7A2-40D0-91DA-07468A96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10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D70F-ACE4-4595-845E-2296BDF83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78CD9-E0B5-4B48-8366-91E6D22C9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AF4B4-44D3-4E29-B235-A1B86820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7BA37-9639-480E-84AB-EA277225C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FC658-154E-48DE-AD31-813E5170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18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5405209-5179-4359-91ED-1B1A46619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E32344F-3BE0-4CE8-B1BD-9ABD425E1C0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99DE306-F4FB-4730-A066-ADF38D73956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CB32885-303F-477F-A081-27425944F230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0C0C0B-4CD0-467D-A382-2B2415102C48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788DF0F-327F-43A5-AB71-3D32053D83CA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98A0902-2662-4911-A532-AA6310861479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ABDA4F7-23F4-46D1-8B7E-A21DD84083E1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7FC9FC2-8808-438E-8FFB-5FE416BFB5C8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04694E5-71F9-4210-9BE8-FC12CC177BD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B37E805-A7E5-4906-B0C5-1373F3DA962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4CD964-FBD6-41AB-8A02-9509A2BAC11F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CD7FF8-E827-4E0A-BCE2-CCB34EDAC0F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C4AD6BB-F1EE-4FB8-96E8-6890447800EC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E935057-E0A3-4DAE-B9C8-6E818D7A72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08DDF69-1C14-453C-BC3A-37D3FE69DFC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C26D82-15BA-4B2E-A42D-2ECA8012D30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7F73B67-E5E9-4000-91DA-034B2127EFD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FAC1B5-F0DD-4FC0-B4C9-77CB29DF44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ACB3DB-54B2-4CEE-A791-C6FC6C758DA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324004-1030-47D9-B817-425FF6ECC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AA001C4-81AB-4FA6-ADAA-C8618056353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D1DAD34-7844-4F16-9874-F51F2A23B9E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DCBC6D-1BDA-4CB1-A3EC-59F240C8FA1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5B3C1A0-58E7-47E4-831B-CF3EE21D1E9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8A09FAA-E123-4FE4-B67A-9EBDE1A313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317B7C6-C816-4A58-B184-135E4FD19F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4D22ABB-4CE8-47DC-80BF-39B3E4CF704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A17DE37-A292-4031-AF42-CDB00A13EE7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73EF673-CB75-435F-9BF3-7594EC3ADF8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35F4581-15F6-47EE-87D0-1132A093DBA5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65CF984-F5BD-45C4-9A12-B02DB4F044E1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ACE66A86-8455-497B-9CA4-F460A19E5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900000">
            <a:off x="5827794" y="-287370"/>
            <a:ext cx="426217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68C62B-71EF-4824-9EE8-6CAE17984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780831" y="715619"/>
            <a:ext cx="2471907" cy="50265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43E4C8-4AA9-49D7-BF71-1AB5F2CFE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2691" y="715619"/>
            <a:ext cx="5077836" cy="5026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98B3-014E-440B-BA4E-10633921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2643-CE63-4C3E-B437-5A1A5EF9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1CE5E-160A-4B37-94E2-3D9DC75B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70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DF0D99C-5D42-41C6-A50C-C4E2D6B2A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F28962D-50BA-43F8-8863-28ECE711D3F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80F5939-D4E0-46FD-9A5A-5D648E38109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633D331-78CB-40A1-B167-8185EC5D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512E4B1-E78E-49E7-AA36-374CC1B084E4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7D46340-CBFC-490F-B44E-7AA8FBF58B05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575C26C-3EBD-4AA9-BA4D-2561E295D65D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35DB6BE-E065-4559-BF5C-36B56B379040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DA54272-CD9D-4F68-BBAB-4F0C0C3EC63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002CE8F-9256-4F2C-B474-58873717119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9C9DE9F-4252-401D-913E-B74C9E326F9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FE4E69B-534F-4A80-9E1C-798BEE1B079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7564E1C-009C-4832-AE8D-E98286693F0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305DF1C-5801-43F2-A8B9-5351369418C0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06E71C8-0783-4E17-9B34-F51231DD2954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908F17-2A89-4B0A-A2EA-692390969FE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BE22751-380F-44F9-BEED-0A553CF87BE5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7B27910-846F-4E4E-B588-F5B2E026FE9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E0501E-134E-46D7-984F-3A382B0BB29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0A83974-CBD7-4A69-9D84-2D3BBDE027A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503E931-00D4-4B0C-BC69-49FE5C76651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7732A30-BE2F-4D71-BC37-60F7B44591B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C8EB840-DE7D-4E67-989C-F4D8F50E15B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05D2CC2-53CC-487E-A72E-42B1E9B184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3A12D6B-1D60-4F26-8FB9-74AD5B070BD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1895D00-2D63-443C-95A8-5EB6E5EECBF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AC50652-2A56-4382-95D0-971644EE0FA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A50A374-8880-482D-B54F-F74E0D7BE18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66364D8-CCC7-4AAF-94BC-766EC160D9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0DC409-26E2-4453-89FD-745EA849BE7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39ED039-D66C-4A5E-AA35-E7A5FA2E64C2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72C13DC-161E-49CF-96B5-5383AA052AB7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103067-48DA-458C-99F6-9921C19A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5954"/>
            <a:ext cx="7743750" cy="1442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6862-507E-4F73-890F-3B77BCFA3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40131"/>
            <a:ext cx="7743750" cy="3564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BC0BB-AF05-4753-9159-41A16FBFC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2692" y="6215870"/>
            <a:ext cx="2882834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BA41-EC5B-4197-BCC8-0FD2E523CD7A}" type="datetimeFigureOut">
              <a:rPr lang="en-US" smtClean="0"/>
              <a:pPr/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62F82-EA1A-4B02-8A64-3B44C0D9D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8309" y="236364"/>
            <a:ext cx="3086100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EF32-1CA9-4CDA-8182-2FB0C30A0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2738" y="6215870"/>
            <a:ext cx="734363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5108C-154A-4A5A-9C05-91A49A422BA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3BAC6E0-ADAC-40FB-AF53-88FA5F837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1587252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31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75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500" kern="1200">
          <a:solidFill>
            <a:schemeClr val="tx2"/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350" kern="1200">
          <a:solidFill>
            <a:schemeClr val="tx2"/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5B1AD997-CDA4-3CCD-F703-D2648227F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682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878B8F0-1F52-E7C4-CCEE-CC9C0C3FFFC7}"/>
              </a:ext>
            </a:extLst>
          </p:cNvPr>
          <p:cNvSpPr txBox="1"/>
          <p:nvPr/>
        </p:nvSpPr>
        <p:spPr>
          <a:xfrm>
            <a:off x="2095684" y="540779"/>
            <a:ext cx="46426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/>
              <a:t>PASEOS DE AGUASCALIENTES, AGS.</a:t>
            </a:r>
            <a:endParaRPr lang="es-MX" sz="2000" b="1" dirty="0"/>
          </a:p>
          <a:p>
            <a:endParaRPr lang="es-MX" sz="2000"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22E7C82A-5EA6-6010-89BF-46F93FC1F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614" y="1180416"/>
            <a:ext cx="8792935" cy="448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36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EDC4A003-91B1-F039-808D-AC2F35D08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4" y="-13633"/>
            <a:ext cx="9144000" cy="6846821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F9E44707-0CFD-48DC-B235-9FB2751BAAB4}"/>
              </a:ext>
            </a:extLst>
          </p:cNvPr>
          <p:cNvSpPr/>
          <p:nvPr/>
        </p:nvSpPr>
        <p:spPr>
          <a:xfrm>
            <a:off x="5983921" y="1605481"/>
            <a:ext cx="1948652" cy="3138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13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D3E353D-427B-4EB9-ACD3-4675FA23CE86}"/>
              </a:ext>
            </a:extLst>
          </p:cNvPr>
          <p:cNvSpPr txBox="1"/>
          <p:nvPr/>
        </p:nvSpPr>
        <p:spPr>
          <a:xfrm>
            <a:off x="5953405" y="1595896"/>
            <a:ext cx="20574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50" dirty="0">
                <a:solidFill>
                  <a:schemeClr val="bg1"/>
                </a:solidFill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FICHA TÉCNICA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D39E0E8-C867-4AC7-9985-3665EC131120}"/>
              </a:ext>
            </a:extLst>
          </p:cNvPr>
          <p:cNvSpPr txBox="1"/>
          <p:nvPr/>
        </p:nvSpPr>
        <p:spPr>
          <a:xfrm>
            <a:off x="515418" y="1853563"/>
            <a:ext cx="3850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1400" b="1" dirty="0"/>
              <a:t>AV. PASEOS DE JESÚS MARÍA 237, 20907 PASEOS DE AGUASCALIENTES, AGS.</a:t>
            </a:r>
            <a:endParaRPr lang="es-MX" sz="1400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3E8D10-4EEB-4F70-9929-D690065259DF}"/>
              </a:ext>
            </a:extLst>
          </p:cNvPr>
          <p:cNvSpPr txBox="1"/>
          <p:nvPr/>
        </p:nvSpPr>
        <p:spPr>
          <a:xfrm>
            <a:off x="1026521" y="2667797"/>
            <a:ext cx="2769624" cy="792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MX" sz="1600" dirty="0">
              <a:latin typeface="Altone Trial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s-MX" sz="1600" b="1" dirty="0">
                <a:latin typeface="Altone Trial" pitchFamily="2" charset="0"/>
              </a:rPr>
              <a:t>TOTAL</a:t>
            </a:r>
            <a:r>
              <a:rPr lang="es-MX" sz="1600" dirty="0">
                <a:latin typeface="Altone Trial" pitchFamily="2" charset="0"/>
              </a:rPr>
              <a:t> </a:t>
            </a:r>
            <a:r>
              <a:rPr lang="es-MX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sumi-DemiBold" panose="02000707040000020004" pitchFamily="2" charset="0"/>
              </a:rPr>
              <a:t>$ 945, 000</a:t>
            </a:r>
            <a:endParaRPr lang="es-MX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458566B-2DCE-4285-AD8F-A0C47EA0B0BA}"/>
              </a:ext>
            </a:extLst>
          </p:cNvPr>
          <p:cNvSpPr txBox="1"/>
          <p:nvPr/>
        </p:nvSpPr>
        <p:spPr>
          <a:xfrm>
            <a:off x="5524107" y="1978220"/>
            <a:ext cx="30548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CARACTERÍSTICAS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156 M2 TERRENO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146 M2 CONSTRUCCIÓN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 RECAMARAS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 BAÑOS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 MEDIO BAÑO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 ESTACIONAMIENTOS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marL="160735" indent="-160735" algn="just">
              <a:buFont typeface="Arial" panose="020B0604020202020204" pitchFamily="34" charset="0"/>
              <a:buChar char="•"/>
            </a:pPr>
            <a:endParaRPr lang="es-MX" sz="900" b="1" dirty="0">
              <a:latin typeface="Sansumi-DemiBold" panose="02000707040000020004" pitchFamily="2" charset="0"/>
            </a:endParaRP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ESTA PROPIEDAD SE ENCUENTRA EN UNA EXCELENTE UBICACIÓN, CERCA DE CENTROS COMERCIALES, ESCUELAS Y HOSPITALES.</a:t>
            </a:r>
            <a:endParaRPr lang="es-MX" sz="900" b="1" dirty="0"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1BD87D2-0172-4C32-AE45-67F5ACE95CA5}"/>
              </a:ext>
            </a:extLst>
          </p:cNvPr>
          <p:cNvSpPr txBox="1"/>
          <p:nvPr/>
        </p:nvSpPr>
        <p:spPr>
          <a:xfrm>
            <a:off x="1229994" y="1512534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DIRECCIÓN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4EEDD255-8801-426E-B715-A7C6FC611615}"/>
              </a:ext>
            </a:extLst>
          </p:cNvPr>
          <p:cNvCxnSpPr>
            <a:cxnSpLocks/>
          </p:cNvCxnSpPr>
          <p:nvPr/>
        </p:nvCxnSpPr>
        <p:spPr>
          <a:xfrm>
            <a:off x="836777" y="2606727"/>
            <a:ext cx="2959368" cy="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72C3095-07D2-4E14-8E42-5BC3FEC6FD98}"/>
              </a:ext>
            </a:extLst>
          </p:cNvPr>
          <p:cNvSpPr txBox="1"/>
          <p:nvPr/>
        </p:nvSpPr>
        <p:spPr>
          <a:xfrm>
            <a:off x="3190395" y="3958405"/>
            <a:ext cx="18004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UBICACIÓN GEOGRÁFICA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56AFC6E-15A1-4A7F-DB20-137D76C1F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4372" y="4204627"/>
            <a:ext cx="2869819" cy="198639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544C5FB-71B4-FF76-FF8D-A385563966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6083" y="4204626"/>
            <a:ext cx="3054856" cy="1986393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E941907E-7B0A-ABAF-ECE2-26D04C661B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09" y="4204622"/>
            <a:ext cx="2818228" cy="198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31027"/>
      </p:ext>
    </p:extLst>
  </p:cSld>
  <p:clrMapOvr>
    <a:masterClrMapping/>
  </p:clrMapOvr>
</p:sld>
</file>

<file path=ppt/theme/theme1.xml><?xml version="1.0" encoding="utf-8"?>
<a:theme xmlns:a="http://schemas.openxmlformats.org/drawingml/2006/main" name="Cosine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Custom 50">
      <a:majorFont>
        <a:latin typeface="Grandview"/>
        <a:ea typeface=""/>
        <a:cs typeface=""/>
      </a:majorFont>
      <a:minorFont>
        <a:latin typeface="Grandvi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ineVTI" id="{4F4449D5-5E9D-4D83-9E2A-939F9CF20276}" vid="{03166EA1-370F-4321-A61E-8851365B431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427029</TotalTime>
  <Words>67</Words>
  <Application>Microsoft Office PowerPoint</Application>
  <PresentationFormat>Presentación en pantalla (4:3)</PresentationFormat>
  <Paragraphs>21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Altone Trial</vt:lpstr>
      <vt:lpstr>Arial</vt:lpstr>
      <vt:lpstr>Calibri</vt:lpstr>
      <vt:lpstr>Grandview</vt:lpstr>
      <vt:lpstr>Sansumi-DemiBold</vt:lpstr>
      <vt:lpstr>Wingdings</vt:lpstr>
      <vt:lpstr>CosineVTI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Alejandro Gutierrez Osorio</dc:creator>
  <cp:lastModifiedBy>Mario Cardenas</cp:lastModifiedBy>
  <cp:revision>14</cp:revision>
  <cp:lastPrinted>2024-03-26T17:57:28Z</cp:lastPrinted>
  <dcterms:created xsi:type="dcterms:W3CDTF">2023-09-12T22:19:52Z</dcterms:created>
  <dcterms:modified xsi:type="dcterms:W3CDTF">2025-10-09T19:54:40Z</dcterms:modified>
</cp:coreProperties>
</file>