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50E"/>
    <a:srgbClr val="FFCC00"/>
    <a:srgbClr val="EDC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8D5AF9-F3E4-41D6-87F6-618A505EED8C}" v="3" dt="2026-02-10T23:35:53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>
        <p:scale>
          <a:sx n="189" d="100"/>
          <a:sy n="189" d="100"/>
        </p:scale>
        <p:origin x="-5597" y="-27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6-02-10T23:39:08.239" v="51" actId="20577"/>
      <pc:docMkLst>
        <pc:docMk/>
      </pc:docMkLst>
      <pc:sldChg chg="addSp delSp modSp mod">
        <pc:chgData name="Mario Cardenas" userId="09981095d9cbb74a" providerId="LiveId" clId="{7A92F084-F3C2-4417-BC1D-58EB3BF1E25E}" dt="2026-02-10T23:33:20.946" v="9" actId="14100"/>
        <pc:sldMkLst>
          <pc:docMk/>
          <pc:sldMk cId="990036570" sldId="256"/>
        </pc:sldMkLst>
        <pc:picChg chg="del">
          <ac:chgData name="Mario Cardenas" userId="09981095d9cbb74a" providerId="LiveId" clId="{7A92F084-F3C2-4417-BC1D-58EB3BF1E25E}" dt="2026-02-10T23:32:17.567" v="0" actId="478"/>
          <ac:picMkLst>
            <pc:docMk/>
            <pc:sldMk cId="990036570" sldId="256"/>
            <ac:picMk id="17" creationId="{E5BC08A0-07CD-196A-CBAE-70FFD4B76FC5}"/>
          </ac:picMkLst>
        </pc:picChg>
        <pc:picChg chg="add del mod">
          <ac:chgData name="Mario Cardenas" userId="09981095d9cbb74a" providerId="LiveId" clId="{7A92F084-F3C2-4417-BC1D-58EB3BF1E25E}" dt="2026-02-10T23:33:08.290" v="6" actId="21"/>
          <ac:picMkLst>
            <pc:docMk/>
            <pc:sldMk cId="990036570" sldId="256"/>
            <ac:picMk id="21" creationId="{23C49E80-6B31-B9AA-46F7-AE7E5A68ED68}"/>
          </ac:picMkLst>
        </pc:picChg>
        <pc:picChg chg="add del mod">
          <ac:chgData name="Mario Cardenas" userId="09981095d9cbb74a" providerId="LiveId" clId="{7A92F084-F3C2-4417-BC1D-58EB3BF1E25E}" dt="2026-02-10T23:33:08.290" v="6" actId="21"/>
          <ac:picMkLst>
            <pc:docMk/>
            <pc:sldMk cId="990036570" sldId="256"/>
            <ac:picMk id="23" creationId="{E7A730A4-F4FA-7AC6-1148-96A1B0B3333C}"/>
          </ac:picMkLst>
        </pc:picChg>
        <pc:picChg chg="add mod">
          <ac:chgData name="Mario Cardenas" userId="09981095d9cbb74a" providerId="LiveId" clId="{7A92F084-F3C2-4417-BC1D-58EB3BF1E25E}" dt="2026-02-10T23:33:20.946" v="9" actId="14100"/>
          <ac:picMkLst>
            <pc:docMk/>
            <pc:sldMk cId="990036570" sldId="256"/>
            <ac:picMk id="25" creationId="{FAA51DBC-8612-7988-7C10-9D41688B49CF}"/>
          </ac:picMkLst>
        </pc:picChg>
        <pc:picChg chg="add del mod">
          <ac:chgData name="Mario Cardenas" userId="09981095d9cbb74a" providerId="LiveId" clId="{7A92F084-F3C2-4417-BC1D-58EB3BF1E25E}" dt="2026-02-10T23:33:08.290" v="6" actId="21"/>
          <ac:picMkLst>
            <pc:docMk/>
            <pc:sldMk cId="990036570" sldId="256"/>
            <ac:picMk id="27" creationId="{9FBB9E2B-2A58-8E34-C624-6056E49534FE}"/>
          </ac:picMkLst>
        </pc:picChg>
      </pc:sldChg>
      <pc:sldChg chg="addSp delSp modSp mod">
        <pc:chgData name="Mario Cardenas" userId="09981095d9cbb74a" providerId="LiveId" clId="{7A92F084-F3C2-4417-BC1D-58EB3BF1E25E}" dt="2026-02-10T23:39:08.239" v="51" actId="20577"/>
        <pc:sldMkLst>
          <pc:docMk/>
          <pc:sldMk cId="3589062319" sldId="257"/>
        </pc:sldMkLst>
        <pc:spChg chg="mod">
          <ac:chgData name="Mario Cardenas" userId="09981095d9cbb74a" providerId="LiveId" clId="{7A92F084-F3C2-4417-BC1D-58EB3BF1E25E}" dt="2026-02-10T23:35:53.942" v="30"/>
          <ac:spMkLst>
            <pc:docMk/>
            <pc:sldMk cId="3589062319" sldId="257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6-02-10T23:36:15.159" v="37" actId="20577"/>
          <ac:spMkLst>
            <pc:docMk/>
            <pc:sldMk cId="3589062319" sldId="257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6-02-10T23:39:08.239" v="51" actId="20577"/>
          <ac:spMkLst>
            <pc:docMk/>
            <pc:sldMk cId="3589062319" sldId="257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6-02-10T23:33:26.695" v="11" actId="478"/>
          <ac:picMkLst>
            <pc:docMk/>
            <pc:sldMk cId="3589062319" sldId="257"/>
            <ac:picMk id="12" creationId="{316858F5-A8CA-5338-AEE5-C0B6E3BB5133}"/>
          </ac:picMkLst>
        </pc:picChg>
        <pc:picChg chg="del">
          <ac:chgData name="Mario Cardenas" userId="09981095d9cbb74a" providerId="LiveId" clId="{7A92F084-F3C2-4417-BC1D-58EB3BF1E25E}" dt="2026-02-10T23:33:25.880" v="10" actId="478"/>
          <ac:picMkLst>
            <pc:docMk/>
            <pc:sldMk cId="3589062319" sldId="257"/>
            <ac:picMk id="13" creationId="{48719821-A2BB-1A2C-2A2E-82312B4775BA}"/>
          </ac:picMkLst>
        </pc:picChg>
        <pc:picChg chg="add mod">
          <ac:chgData name="Mario Cardenas" userId="09981095d9cbb74a" providerId="LiveId" clId="{7A92F084-F3C2-4417-BC1D-58EB3BF1E25E}" dt="2026-02-10T23:34:14.418" v="24" actId="14100"/>
          <ac:picMkLst>
            <pc:docMk/>
            <pc:sldMk cId="3589062319" sldId="257"/>
            <ac:picMk id="17" creationId="{23C49E80-6B31-B9AA-46F7-AE7E5A68ED68}"/>
          </ac:picMkLst>
        </pc:picChg>
        <pc:picChg chg="del">
          <ac:chgData name="Mario Cardenas" userId="09981095d9cbb74a" providerId="LiveId" clId="{7A92F084-F3C2-4417-BC1D-58EB3BF1E25E}" dt="2026-02-10T23:33:27.297" v="12" actId="478"/>
          <ac:picMkLst>
            <pc:docMk/>
            <pc:sldMk cId="3589062319" sldId="257"/>
            <ac:picMk id="19" creationId="{81D03A84-D2FA-7424-A50B-A5D00B82D1FE}"/>
          </ac:picMkLst>
        </pc:picChg>
        <pc:picChg chg="add mod">
          <ac:chgData name="Mario Cardenas" userId="09981095d9cbb74a" providerId="LiveId" clId="{7A92F084-F3C2-4417-BC1D-58EB3BF1E25E}" dt="2026-02-10T23:34:37.588" v="28" actId="14100"/>
          <ac:picMkLst>
            <pc:docMk/>
            <pc:sldMk cId="3589062319" sldId="257"/>
            <ac:picMk id="20" creationId="{9FBB9E2B-2A58-8E34-C624-6056E49534FE}"/>
          </ac:picMkLst>
        </pc:picChg>
        <pc:picChg chg="add mod">
          <ac:chgData name="Mario Cardenas" userId="09981095d9cbb74a" providerId="LiveId" clId="{7A92F084-F3C2-4417-BC1D-58EB3BF1E25E}" dt="2026-02-10T23:34:08.009" v="22" actId="14100"/>
          <ac:picMkLst>
            <pc:docMk/>
            <pc:sldMk cId="3589062319" sldId="257"/>
            <ac:picMk id="23" creationId="{E7A730A4-F4FA-7AC6-1148-96A1B0B3333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555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6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95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0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38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721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410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83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80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78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756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166C8-DEC0-4DD4-8148-4CD9841FF4EA}" type="datetimeFigureOut">
              <a:rPr lang="es-MX" smtClean="0"/>
              <a:t>03/02/2026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623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B451F6B3-8112-0090-A3FC-4D757E51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952" cy="913654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AA51DBC-8612-7988-7C10-9D41688B4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4425"/>
            <a:ext cx="11262360" cy="690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B451F6B3-8112-0090-A3FC-4D757E51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52" y="67272"/>
            <a:ext cx="12201952" cy="913654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6529012" y="1139301"/>
            <a:ext cx="3464270" cy="558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6432347" y="118748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925228" y="2558441"/>
            <a:ext cx="4708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b="1" dirty="0">
                <a:latin typeface="Roboto" panose="02000000000000000000" pitchFamily="2" charset="0"/>
              </a:rPr>
              <a:t>PUERTO MANZANILLO 74, CASAS ALEMÁN, GUSTAVO A. MADERO, 07580 CIUDAD DE MÉXICO, CDMX</a:t>
            </a:r>
            <a:endParaRPr lang="es-MX" sz="1600" b="1" i="0" dirty="0">
              <a:effectLst/>
              <a:latin typeface="Abadi" panose="020B0604020104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239617" y="3588917"/>
            <a:ext cx="4019834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</a:t>
            </a:r>
            <a:endParaRPr lang="es-MX" sz="1400" dirty="0">
              <a:latin typeface="Sansumi-DemiBold" panose="0200070704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</a:t>
            </a:r>
            <a:r>
              <a:rPr lang="es-MX" dirty="0">
                <a:latin typeface="Altone Trial" pitchFamily="2" charset="0"/>
              </a:rPr>
              <a:t>TOTAL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$ 990,000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6321981" y="2113678"/>
            <a:ext cx="418125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</a:rPr>
              <a:t>CARACTERISTICAS DE LA PROPIEDAD </a:t>
            </a:r>
          </a:p>
          <a:p>
            <a:pPr algn="just"/>
            <a:endParaRPr lang="es-MX" sz="1600" dirty="0">
              <a:latin typeface="Sansumi-DemiBold" panose="02000707040000020004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276 M2 CONSTRUIDOS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138 M2 TERRENO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4 RECAMARAS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3 BAÑOS COMPLETOS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2 MEDIOS BAÑOS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SALA, COCINA, COMEDOR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CUARTO SERVICIO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>
                <a:latin typeface="Sansumi-DemiBold" panose="02000707040000020004" pitchFamily="2" charset="0"/>
              </a:rPr>
              <a:t> 4 </a:t>
            </a:r>
            <a:r>
              <a:rPr lang="es-MX" sz="1200" dirty="0">
                <a:latin typeface="Sansumi-DemiBold" panose="02000707040000020004" pitchFamily="2" charset="0"/>
              </a:rPr>
              <a:t>ESTACIONAMIENTOS</a:t>
            </a:r>
          </a:p>
          <a:p>
            <a:pPr algn="just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r>
              <a:rPr lang="es-MX" sz="1200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12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688760" y="216279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1025236" y="3479314"/>
            <a:ext cx="4608285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4315846" y="5135094"/>
            <a:ext cx="3200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3C49E80-6B31-B9AA-46F7-AE7E5A68E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529" y="5473647"/>
            <a:ext cx="4019834" cy="290841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7A730A4-F4FA-7AC6-1148-96A1B0B33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6" y="5473648"/>
            <a:ext cx="3668505" cy="290841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FBB9E2B-2A58-8E34-C624-6056E4953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855" y="5473647"/>
            <a:ext cx="3959965" cy="290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2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10636</TotalTime>
  <Words>81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Abadi</vt:lpstr>
      <vt:lpstr>Altone Trial</vt:lpstr>
      <vt:lpstr>Arial</vt:lpstr>
      <vt:lpstr>Calibri</vt:lpstr>
      <vt:lpstr>Calibri Light</vt:lpstr>
      <vt:lpstr>Roboto</vt:lpstr>
      <vt:lpstr>Sansumi-DemiBold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Ibáñez</dc:creator>
  <cp:lastModifiedBy>Mario Cardenas</cp:lastModifiedBy>
  <cp:revision>25</cp:revision>
  <dcterms:created xsi:type="dcterms:W3CDTF">2022-07-27T04:48:13Z</dcterms:created>
  <dcterms:modified xsi:type="dcterms:W3CDTF">2026-02-10T23:39:16Z</dcterms:modified>
</cp:coreProperties>
</file>