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D053FC-E744-410B-B086-2FDBFAB4BFEC}" v="5" dt="2025-10-09T21:17:10.3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8"/>
    <p:restoredTop sz="94864"/>
  </p:normalViewPr>
  <p:slideViewPr>
    <p:cSldViewPr snapToGrid="0">
      <p:cViewPr>
        <p:scale>
          <a:sx n="63" d="100"/>
          <a:sy n="63" d="100"/>
        </p:scale>
        <p:origin x="2083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09T21:19:35.833" v="148" actId="5793"/>
      <pc:docMkLst>
        <pc:docMk/>
      </pc:docMkLst>
      <pc:sldChg chg="addSp delSp modSp mod">
        <pc:chgData name="Mario Cardenas" userId="09981095d9cbb74a" providerId="LiveId" clId="{7A92F084-F3C2-4417-BC1D-58EB3BF1E25E}" dt="2025-10-09T21:17:45.735" v="141" actId="1035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09T21:17:45.735" v="141" actId="1035"/>
          <ac:spMkLst>
            <pc:docMk/>
            <pc:sldMk cId="990036570" sldId="257"/>
            <ac:spMk id="5" creationId="{5878B8F0-1F52-E7C4-CCEE-CC9C0C3FFFC7}"/>
          </ac:spMkLst>
        </pc:spChg>
        <pc:picChg chg="add del mod">
          <ac:chgData name="Mario Cardenas" userId="09981095d9cbb74a" providerId="LiveId" clId="{7A92F084-F3C2-4417-BC1D-58EB3BF1E25E}" dt="2025-10-09T21:14:27.198" v="13" actId="21"/>
          <ac:picMkLst>
            <pc:docMk/>
            <pc:sldMk cId="990036570" sldId="257"/>
            <ac:picMk id="4" creationId="{01413E16-A96D-DC3C-56F9-F471FEE22C59}"/>
          </ac:picMkLst>
        </pc:picChg>
        <pc:picChg chg="add mod">
          <ac:chgData name="Mario Cardenas" userId="09981095d9cbb74a" providerId="LiveId" clId="{7A92F084-F3C2-4417-BC1D-58EB3BF1E25E}" dt="2025-10-09T21:14:42.202" v="19" actId="1037"/>
          <ac:picMkLst>
            <pc:docMk/>
            <pc:sldMk cId="990036570" sldId="257"/>
            <ac:picMk id="7" creationId="{0F02F4D9-96F0-C476-34D9-8B62F9BDCB7C}"/>
          </ac:picMkLst>
        </pc:picChg>
        <pc:picChg chg="add del mod">
          <ac:chgData name="Mario Cardenas" userId="09981095d9cbb74a" providerId="LiveId" clId="{7A92F084-F3C2-4417-BC1D-58EB3BF1E25E}" dt="2025-10-09T21:14:27.198" v="13" actId="21"/>
          <ac:picMkLst>
            <pc:docMk/>
            <pc:sldMk cId="990036570" sldId="257"/>
            <ac:picMk id="9" creationId="{A6F7B7FA-0E3E-F5A9-BF79-BE53E7E4C4FB}"/>
          </ac:picMkLst>
        </pc:picChg>
        <pc:picChg chg="add del mod">
          <ac:chgData name="Mario Cardenas" userId="09981095d9cbb74a" providerId="LiveId" clId="{7A92F084-F3C2-4417-BC1D-58EB3BF1E25E}" dt="2025-10-09T21:14:27.198" v="13" actId="21"/>
          <ac:picMkLst>
            <pc:docMk/>
            <pc:sldMk cId="990036570" sldId="257"/>
            <ac:picMk id="11" creationId="{C1CAD037-A97A-982C-EA3C-94657BFB5F3B}"/>
          </ac:picMkLst>
        </pc:picChg>
        <pc:picChg chg="del">
          <ac:chgData name="Mario Cardenas" userId="09981095d9cbb74a" providerId="LiveId" clId="{7A92F084-F3C2-4417-BC1D-58EB3BF1E25E}" dt="2025-10-09T21:13:46.111" v="0" actId="478"/>
          <ac:picMkLst>
            <pc:docMk/>
            <pc:sldMk cId="990036570" sldId="257"/>
            <ac:picMk id="14" creationId="{770D97F2-1B25-69DB-FE1C-516E165773BD}"/>
          </ac:picMkLst>
        </pc:picChg>
      </pc:sldChg>
      <pc:sldChg chg="addSp delSp modSp mod">
        <pc:chgData name="Mario Cardenas" userId="09981095d9cbb74a" providerId="LiveId" clId="{7A92F084-F3C2-4417-BC1D-58EB3BF1E25E}" dt="2025-10-09T21:19:35.833" v="148" actId="5793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09T21:16:55.623" v="49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09T21:16:33.274" v="47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09T21:19:35.833" v="148" actId="5793"/>
          <ac:spMkLst>
            <pc:docMk/>
            <pc:sldMk cId="1083531027" sldId="258"/>
            <ac:spMk id="11" creationId="{0458566B-2DCE-4285-AD8F-A0C47EA0B0BA}"/>
          </ac:spMkLst>
        </pc:spChg>
        <pc:picChg chg="mod">
          <ac:chgData name="Mario Cardenas" userId="09981095d9cbb74a" providerId="LiveId" clId="{7A92F084-F3C2-4417-BC1D-58EB3BF1E25E}" dt="2025-10-09T21:15:55.811" v="39" actId="1076"/>
          <ac:picMkLst>
            <pc:docMk/>
            <pc:sldMk cId="1083531027" sldId="258"/>
            <ac:picMk id="2" creationId="{EDC4A003-91B1-F039-808D-AC2F35D08483}"/>
          </ac:picMkLst>
        </pc:picChg>
        <pc:picChg chg="add mod">
          <ac:chgData name="Mario Cardenas" userId="09981095d9cbb74a" providerId="LiveId" clId="{7A92F084-F3C2-4417-BC1D-58EB3BF1E25E}" dt="2025-10-09T21:15:49.942" v="37" actId="14100"/>
          <ac:picMkLst>
            <pc:docMk/>
            <pc:sldMk cId="1083531027" sldId="258"/>
            <ac:picMk id="3" creationId="{A6F7B7FA-0E3E-F5A9-BF79-BE53E7E4C4FB}"/>
          </ac:picMkLst>
        </pc:picChg>
        <pc:picChg chg="add mod">
          <ac:chgData name="Mario Cardenas" userId="09981095d9cbb74a" providerId="LiveId" clId="{7A92F084-F3C2-4417-BC1D-58EB3BF1E25E}" dt="2025-10-09T21:15:29.649" v="31" actId="14100"/>
          <ac:picMkLst>
            <pc:docMk/>
            <pc:sldMk cId="1083531027" sldId="258"/>
            <ac:picMk id="4" creationId="{01413E16-A96D-DC3C-56F9-F471FEE22C59}"/>
          </ac:picMkLst>
        </pc:picChg>
        <pc:picChg chg="add mod">
          <ac:chgData name="Mario Cardenas" userId="09981095d9cbb74a" providerId="LiveId" clId="{7A92F084-F3C2-4417-BC1D-58EB3BF1E25E}" dt="2025-10-09T21:15:54.053" v="38" actId="14100"/>
          <ac:picMkLst>
            <pc:docMk/>
            <pc:sldMk cId="1083531027" sldId="258"/>
            <ac:picMk id="5" creationId="{C1CAD037-A97A-982C-EA3C-94657BFB5F3B}"/>
          </ac:picMkLst>
        </pc:picChg>
        <pc:picChg chg="del">
          <ac:chgData name="Mario Cardenas" userId="09981095d9cbb74a" providerId="LiveId" clId="{7A92F084-F3C2-4417-BC1D-58EB3BF1E25E}" dt="2025-10-09T21:14:47.548" v="22" actId="478"/>
          <ac:picMkLst>
            <pc:docMk/>
            <pc:sldMk cId="1083531027" sldId="258"/>
            <ac:picMk id="6" creationId="{8D169993-F45C-01E7-0ECE-A29498EB824A}"/>
          </ac:picMkLst>
        </pc:picChg>
        <pc:picChg chg="del">
          <ac:chgData name="Mario Cardenas" userId="09981095d9cbb74a" providerId="LiveId" clId="{7A92F084-F3C2-4417-BC1D-58EB3BF1E25E}" dt="2025-10-09T21:14:46.942" v="21" actId="478"/>
          <ac:picMkLst>
            <pc:docMk/>
            <pc:sldMk cId="1083531027" sldId="258"/>
            <ac:picMk id="8" creationId="{79709756-4E41-B255-4610-CD916DD972F6}"/>
          </ac:picMkLst>
        </pc:picChg>
        <pc:picChg chg="del">
          <ac:chgData name="Mario Cardenas" userId="09981095d9cbb74a" providerId="LiveId" clId="{7A92F084-F3C2-4417-BC1D-58EB3BF1E25E}" dt="2025-10-09T21:14:46.172" v="20" actId="478"/>
          <ac:picMkLst>
            <pc:docMk/>
            <pc:sldMk cId="1083531027" sldId="258"/>
            <ac:picMk id="12" creationId="{D500A0C9-E3A8-FEE6-DBC3-42C46886D21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09/10/2025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1255030" y="526031"/>
            <a:ext cx="68739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/>
              <a:t>CERRO CNEL. II, MELCHOR OCAMPO, CHIHUAHUA, CHIH.</a:t>
            </a:r>
            <a:endParaRPr lang="es-MX" sz="2000" b="1" dirty="0"/>
          </a:p>
          <a:p>
            <a:endParaRPr lang="es-MX" sz="2000" b="1" dirty="0"/>
          </a:p>
          <a:p>
            <a:endParaRPr lang="es-MX" sz="2000" dirty="0"/>
          </a:p>
        </p:txBody>
      </p:sp>
      <p:pic>
        <p:nvPicPr>
          <p:cNvPr id="7" name="Imagen 6" descr="Casa en medio de la calle&#10;&#10;El contenido generado por IA puede ser incorrecto.">
            <a:extLst>
              <a:ext uri="{FF2B5EF4-FFF2-40B4-BE49-F238E27FC236}">
                <a16:creationId xmlns:a16="http://schemas.microsoft.com/office/drawing/2014/main" id="{0F02F4D9-96F0-C476-34D9-8B62F9BDC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226" y="1248666"/>
            <a:ext cx="8776357" cy="487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b="1" dirty="0"/>
              <a:t>TEPEJI DEL RÍO 5912, CERRO CNEL. II, MELCHOR OCAMPO, 31375 CHIHUAHUA, CHIH.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$ 1, 170, 000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120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210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3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 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ESTACIONAMIENTOS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4" name="Imagen 3" descr="Diagrama&#10;&#10;El contenido generado por IA puede ser incorrecto.">
            <a:extLst>
              <a:ext uri="{FF2B5EF4-FFF2-40B4-BE49-F238E27FC236}">
                <a16:creationId xmlns:a16="http://schemas.microsoft.com/office/drawing/2014/main" id="{01413E16-A96D-DC3C-56F9-F471FEE22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420" y="4251275"/>
            <a:ext cx="2854517" cy="1943050"/>
          </a:xfrm>
          <a:prstGeom prst="rect">
            <a:avLst/>
          </a:prstGeom>
        </p:spPr>
      </p:pic>
      <p:pic>
        <p:nvPicPr>
          <p:cNvPr id="3" name="Imagen 2" descr="Una calle con carros&#10;&#10;El contenido generado por IA puede ser incorrecto.">
            <a:extLst>
              <a:ext uri="{FF2B5EF4-FFF2-40B4-BE49-F238E27FC236}">
                <a16:creationId xmlns:a16="http://schemas.microsoft.com/office/drawing/2014/main" id="{A6F7B7FA-0E3E-F5A9-BF79-BE53E7E4C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63" y="4251274"/>
            <a:ext cx="2959369" cy="1943050"/>
          </a:xfrm>
          <a:prstGeom prst="rect">
            <a:avLst/>
          </a:prstGeom>
        </p:spPr>
      </p:pic>
      <p:pic>
        <p:nvPicPr>
          <p:cNvPr id="5" name="Imagen 4" descr="Casa en medio de la calle&#10;&#10;El contenido generado por IA puede ser incorrecto.">
            <a:extLst>
              <a:ext uri="{FF2B5EF4-FFF2-40B4-BE49-F238E27FC236}">
                <a16:creationId xmlns:a16="http://schemas.microsoft.com/office/drawing/2014/main" id="{C1CAD037-A97A-982C-EA3C-94657BFB5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5872" y="4251275"/>
            <a:ext cx="2823566" cy="19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427047</TotalTime>
  <Words>78</Words>
  <Application>Microsoft Office PowerPoint</Application>
  <PresentationFormat>Presentación en pantalla (4:3)</PresentationFormat>
  <Paragraphs>21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17</cp:revision>
  <cp:lastPrinted>2024-03-26T17:57:28Z</cp:lastPrinted>
  <dcterms:created xsi:type="dcterms:W3CDTF">2023-09-12T22:19:52Z</dcterms:created>
  <dcterms:modified xsi:type="dcterms:W3CDTF">2025-10-09T21:19:45Z</dcterms:modified>
</cp:coreProperties>
</file>