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E8DC99-2C18-492F-A11F-F9425F96DC0C}" v="6" dt="2025-10-13T19:22:17.4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78"/>
    <p:restoredTop sz="94864"/>
  </p:normalViewPr>
  <p:slideViewPr>
    <p:cSldViewPr snapToGrid="0">
      <p:cViewPr>
        <p:scale>
          <a:sx n="81" d="100"/>
          <a:sy n="81" d="100"/>
        </p:scale>
        <p:origin x="1555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13T19:22:36.717" v="102" actId="1037"/>
      <pc:docMkLst>
        <pc:docMk/>
      </pc:docMkLst>
      <pc:sldChg chg="addSp delSp modSp mod">
        <pc:chgData name="Mario Cardenas" userId="09981095d9cbb74a" providerId="LiveId" clId="{7A92F084-F3C2-4417-BC1D-58EB3BF1E25E}" dt="2025-10-13T19:22:36.717" v="102" actId="1037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5-10-13T19:22:36.717" v="102" actId="1037"/>
          <ac:spMkLst>
            <pc:docMk/>
            <pc:sldMk cId="990036570" sldId="257"/>
            <ac:spMk id="5" creationId="{5878B8F0-1F52-E7C4-CCEE-CC9C0C3FFFC7}"/>
          </ac:spMkLst>
        </pc:spChg>
        <pc:picChg chg="add del mod">
          <ac:chgData name="Mario Cardenas" userId="09981095d9cbb74a" providerId="LiveId" clId="{7A92F084-F3C2-4417-BC1D-58EB3BF1E25E}" dt="2025-10-13T19:00:44.393" v="12" actId="21"/>
          <ac:picMkLst>
            <pc:docMk/>
            <pc:sldMk cId="990036570" sldId="257"/>
            <ac:picMk id="4" creationId="{1DCF4A21-5F52-A684-EEAC-63A4AD82F1F8}"/>
          </ac:picMkLst>
        </pc:picChg>
        <pc:picChg chg="del">
          <ac:chgData name="Mario Cardenas" userId="09981095d9cbb74a" providerId="LiveId" clId="{7A92F084-F3C2-4417-BC1D-58EB3BF1E25E}" dt="2025-10-13T19:00:02.719" v="0" actId="478"/>
          <ac:picMkLst>
            <pc:docMk/>
            <pc:sldMk cId="990036570" sldId="257"/>
            <ac:picMk id="7" creationId="{6E4D9BD6-E92B-EA6D-CE94-61E01121A761}"/>
          </ac:picMkLst>
        </pc:picChg>
        <pc:picChg chg="add del mod">
          <ac:chgData name="Mario Cardenas" userId="09981095d9cbb74a" providerId="LiveId" clId="{7A92F084-F3C2-4417-BC1D-58EB3BF1E25E}" dt="2025-10-13T19:00:44.393" v="12" actId="21"/>
          <ac:picMkLst>
            <pc:docMk/>
            <pc:sldMk cId="990036570" sldId="257"/>
            <ac:picMk id="8" creationId="{14E9E80C-9ED5-D184-3FE4-D64F631963AB}"/>
          </ac:picMkLst>
        </pc:picChg>
        <pc:picChg chg="add mod">
          <ac:chgData name="Mario Cardenas" userId="09981095d9cbb74a" providerId="LiveId" clId="{7A92F084-F3C2-4417-BC1D-58EB3BF1E25E}" dt="2025-10-13T19:15:19.195" v="24" actId="14100"/>
          <ac:picMkLst>
            <pc:docMk/>
            <pc:sldMk cId="990036570" sldId="257"/>
            <ac:picMk id="10" creationId="{259BA7D4-EE8C-AE3A-0D76-2C4607163CCC}"/>
          </ac:picMkLst>
        </pc:picChg>
      </pc:sldChg>
      <pc:sldChg chg="addSp delSp modSp mod">
        <pc:chgData name="Mario Cardenas" userId="09981095d9cbb74a" providerId="LiveId" clId="{7A92F084-F3C2-4417-BC1D-58EB3BF1E25E}" dt="2025-10-13T19:17:39.643" v="44" actId="20577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5-10-13T19:16:19.289" v="26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13T19:17:11.520" v="32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13T19:17:39.643" v="44" actId="20577"/>
          <ac:spMkLst>
            <pc:docMk/>
            <pc:sldMk cId="1083531027" sldId="258"/>
            <ac:spMk id="11" creationId="{0458566B-2DCE-4285-AD8F-A0C47EA0B0BA}"/>
          </ac:spMkLst>
        </pc:spChg>
        <pc:picChg chg="del">
          <ac:chgData name="Mario Cardenas" userId="09981095d9cbb74a" providerId="LiveId" clId="{7A92F084-F3C2-4417-BC1D-58EB3BF1E25E}" dt="2025-10-13T19:00:22.702" v="8" actId="478"/>
          <ac:picMkLst>
            <pc:docMk/>
            <pc:sldMk cId="1083531027" sldId="258"/>
            <ac:picMk id="3" creationId="{723D4240-06CB-CF7A-BC36-DBF1E9964595}"/>
          </ac:picMkLst>
        </pc:picChg>
        <pc:picChg chg="del mod">
          <ac:chgData name="Mario Cardenas" userId="09981095d9cbb74a" providerId="LiveId" clId="{7A92F084-F3C2-4417-BC1D-58EB3BF1E25E}" dt="2025-10-13T19:00:21.794" v="6" actId="478"/>
          <ac:picMkLst>
            <pc:docMk/>
            <pc:sldMk cId="1083531027" sldId="258"/>
            <ac:picMk id="4" creationId="{5931255A-5B41-657E-1642-7D88D5240376}"/>
          </ac:picMkLst>
        </pc:picChg>
        <pc:picChg chg="add mod">
          <ac:chgData name="Mario Cardenas" userId="09981095d9cbb74a" providerId="LiveId" clId="{7A92F084-F3C2-4417-BC1D-58EB3BF1E25E}" dt="2025-10-13T19:15:01.004" v="22" actId="14100"/>
          <ac:picMkLst>
            <pc:docMk/>
            <pc:sldMk cId="1083531027" sldId="258"/>
            <ac:picMk id="5" creationId="{1DCF4A21-5F52-A684-EEAC-63A4AD82F1F8}"/>
          </ac:picMkLst>
        </pc:picChg>
        <pc:picChg chg="del">
          <ac:chgData name="Mario Cardenas" userId="09981095d9cbb74a" providerId="LiveId" clId="{7A92F084-F3C2-4417-BC1D-58EB3BF1E25E}" dt="2025-10-13T19:00:23.195" v="9" actId="478"/>
          <ac:picMkLst>
            <pc:docMk/>
            <pc:sldMk cId="1083531027" sldId="258"/>
            <ac:picMk id="6" creationId="{EF36ADF1-883C-9230-3BA0-960CE2EEC272}"/>
          </ac:picMkLst>
        </pc:picChg>
        <pc:picChg chg="add mod">
          <ac:chgData name="Mario Cardenas" userId="09981095d9cbb74a" providerId="LiveId" clId="{7A92F084-F3C2-4417-BC1D-58EB3BF1E25E}" dt="2025-10-13T19:00:58.640" v="15" actId="1076"/>
          <ac:picMkLst>
            <pc:docMk/>
            <pc:sldMk cId="1083531027" sldId="258"/>
            <ac:picMk id="8" creationId="{14E9E80C-9ED5-D184-3FE4-D64F631963AB}"/>
          </ac:picMkLst>
        </pc:picChg>
        <pc:picChg chg="add mod">
          <ac:chgData name="Mario Cardenas" userId="09981095d9cbb74a" providerId="LiveId" clId="{7A92F084-F3C2-4417-BC1D-58EB3BF1E25E}" dt="2025-10-13T19:14:57.540" v="21" actId="14100"/>
          <ac:picMkLst>
            <pc:docMk/>
            <pc:sldMk cId="1083531027" sldId="258"/>
            <ac:picMk id="13" creationId="{C8226C57-32BF-9768-6D87-BD82F3A42D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1924686" y="513891"/>
            <a:ext cx="527740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/>
              <a:t> JOYAS DEL VALLE, DURANGO, DGO.</a:t>
            </a:r>
            <a:endParaRPr lang="es-MX" sz="2400" b="1" dirty="0"/>
          </a:p>
          <a:p>
            <a:endParaRPr lang="es-MX" sz="2400" b="1" dirty="0"/>
          </a:p>
          <a:p>
            <a:endParaRPr lang="es-MX" sz="2400" b="1" dirty="0"/>
          </a:p>
          <a:p>
            <a:endParaRPr lang="es-MX" sz="2000" b="1" dirty="0"/>
          </a:p>
          <a:p>
            <a:endParaRPr lang="es-MX" sz="2000" dirty="0"/>
          </a:p>
        </p:txBody>
      </p:sp>
      <p:pic>
        <p:nvPicPr>
          <p:cNvPr id="10" name="Imagen 9" descr="Un edificio de ladrillo&#10;&#10;El contenido generado por IA puede ser incorrecto.">
            <a:extLst>
              <a:ext uri="{FF2B5EF4-FFF2-40B4-BE49-F238E27FC236}">
                <a16:creationId xmlns:a16="http://schemas.microsoft.com/office/drawing/2014/main" id="{259BA7D4-EE8C-AE3A-0D76-2C4607163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99" y="1167404"/>
            <a:ext cx="8068801" cy="500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sv-SE" sz="1400" b="1" dirty="0"/>
              <a:t>ESMERALDA 307, JOYAS DEL VALLE, 34237 DURANGO, DGO.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$ 895, 000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120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110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ESTACIONAMIENTO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5" name="Imagen 4" descr="Edificio con letrero en la calle&#10;&#10;El contenido generado por IA puede ser incorrecto.">
            <a:extLst>
              <a:ext uri="{FF2B5EF4-FFF2-40B4-BE49-F238E27FC236}">
                <a16:creationId xmlns:a16="http://schemas.microsoft.com/office/drawing/2014/main" id="{1DCF4A21-5F52-A684-EEAC-63A4AD82F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592" y="4260722"/>
            <a:ext cx="2598118" cy="1939762"/>
          </a:xfrm>
          <a:prstGeom prst="rect">
            <a:avLst/>
          </a:prstGeom>
        </p:spPr>
      </p:pic>
      <p:pic>
        <p:nvPicPr>
          <p:cNvPr id="8" name="Imagen 7" descr="Esquina de una calle&#10;&#10;El contenido generado por IA puede ser incorrecto.">
            <a:extLst>
              <a:ext uri="{FF2B5EF4-FFF2-40B4-BE49-F238E27FC236}">
                <a16:creationId xmlns:a16="http://schemas.microsoft.com/office/drawing/2014/main" id="{14E9E80C-9ED5-D184-3FE4-D64F631963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97" y="4230346"/>
            <a:ext cx="2971198" cy="19701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8226C57-32BF-9768-6D87-BD82F3A42D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6907" y="4260723"/>
            <a:ext cx="2584759" cy="193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429601</TotalTime>
  <Words>67</Words>
  <Application>Microsoft Office PowerPoint</Application>
  <PresentationFormat>Presentación en pantalla (4:3)</PresentationFormat>
  <Paragraphs>23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22</cp:revision>
  <cp:lastPrinted>2024-03-26T17:57:28Z</cp:lastPrinted>
  <dcterms:created xsi:type="dcterms:W3CDTF">2023-09-12T22:19:52Z</dcterms:created>
  <dcterms:modified xsi:type="dcterms:W3CDTF">2025-10-13T19:22:41Z</dcterms:modified>
</cp:coreProperties>
</file>